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17" r:id="rId1"/>
  </p:sldMasterIdLst>
  <p:notesMasterIdLst>
    <p:notesMasterId r:id="rId12"/>
  </p:notesMasterIdLst>
  <p:handoutMasterIdLst>
    <p:handoutMasterId r:id="rId13"/>
  </p:handoutMasterIdLst>
  <p:sldIdLst>
    <p:sldId id="1108" r:id="rId2"/>
    <p:sldId id="1215" r:id="rId3"/>
    <p:sldId id="1216" r:id="rId4"/>
    <p:sldId id="1205" r:id="rId5"/>
    <p:sldId id="1204" r:id="rId6"/>
    <p:sldId id="1218" r:id="rId7"/>
    <p:sldId id="1203" r:id="rId8"/>
    <p:sldId id="1208" r:id="rId9"/>
    <p:sldId id="1207" r:id="rId10"/>
    <p:sldId id="1217" r:id="rId11"/>
  </p:sldIdLst>
  <p:sldSz cx="18288000" cy="1028858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K" initials="D" lastIdx="9" clrIdx="0">
    <p:extLst>
      <p:ext uri="{19B8F6BF-5375-455C-9EA6-DF929625EA0E}">
        <p15:presenceInfo xmlns:p15="http://schemas.microsoft.com/office/powerpoint/2012/main" userId="D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F97"/>
    <a:srgbClr val="EC6D35"/>
    <a:srgbClr val="66FF66"/>
    <a:srgbClr val="666666"/>
    <a:srgbClr val="E6E6E6"/>
    <a:srgbClr val="F4C034"/>
    <a:srgbClr val="EEEDEC"/>
    <a:srgbClr val="E8DEB1"/>
    <a:srgbClr val="E78D2E"/>
    <a:srgbClr val="26B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67CDE-453B-4E9B-A363-63B4D0C73748}" v="163" dt="2024-05-31T12:47:18.82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4" autoAdjust="0"/>
    <p:restoredTop sz="87164" autoAdjust="0"/>
  </p:normalViewPr>
  <p:slideViewPr>
    <p:cSldViewPr snapToGrid="0">
      <p:cViewPr varScale="1">
        <p:scale>
          <a:sx n="46" d="100"/>
          <a:sy n="46" d="100"/>
        </p:scale>
        <p:origin x="1099" y="43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Jorgovanovic" userId="43ad3a4f-72f2-46e7-af52-e8044a50ff73" providerId="ADAL" clId="{D09D6433-84CB-49EF-AE48-6E3FCBD16D68}"/>
    <pc:docChg chg="custSel addSld delSld modSld">
      <pc:chgData name="Nikola Jorgovanovic" userId="43ad3a4f-72f2-46e7-af52-e8044a50ff73" providerId="ADAL" clId="{D09D6433-84CB-49EF-AE48-6E3FCBD16D68}" dt="2024-05-21T18:25:56.751" v="517" actId="6549"/>
      <pc:docMkLst>
        <pc:docMk/>
      </pc:docMkLst>
      <pc:sldChg chg="del">
        <pc:chgData name="Nikola Jorgovanovic" userId="43ad3a4f-72f2-46e7-af52-e8044a50ff73" providerId="ADAL" clId="{D09D6433-84CB-49EF-AE48-6E3FCBD16D68}" dt="2024-05-20T13:22:07.627" v="156" actId="47"/>
        <pc:sldMkLst>
          <pc:docMk/>
          <pc:sldMk cId="1512633860" sldId="1137"/>
        </pc:sldMkLst>
      </pc:sldChg>
      <pc:sldChg chg="del">
        <pc:chgData name="Nikola Jorgovanovic" userId="43ad3a4f-72f2-46e7-af52-e8044a50ff73" providerId="ADAL" clId="{D09D6433-84CB-49EF-AE48-6E3FCBD16D68}" dt="2024-05-20T13:22:21.379" v="158" actId="47"/>
        <pc:sldMkLst>
          <pc:docMk/>
          <pc:sldMk cId="2585668121" sldId="1141"/>
        </pc:sldMkLst>
      </pc:sldChg>
      <pc:sldChg chg="del">
        <pc:chgData name="Nikola Jorgovanovic" userId="43ad3a4f-72f2-46e7-af52-e8044a50ff73" providerId="ADAL" clId="{D09D6433-84CB-49EF-AE48-6E3FCBD16D68}" dt="2024-05-20T13:22:24.411" v="159" actId="47"/>
        <pc:sldMkLst>
          <pc:docMk/>
          <pc:sldMk cId="1895608384" sldId="1142"/>
        </pc:sldMkLst>
      </pc:sldChg>
      <pc:sldChg chg="del">
        <pc:chgData name="Nikola Jorgovanovic" userId="43ad3a4f-72f2-46e7-af52-e8044a50ff73" providerId="ADAL" clId="{D09D6433-84CB-49EF-AE48-6E3FCBD16D68}" dt="2024-05-20T13:22:32.219" v="162" actId="47"/>
        <pc:sldMkLst>
          <pc:docMk/>
          <pc:sldMk cId="206471690" sldId="1147"/>
        </pc:sldMkLst>
      </pc:sldChg>
      <pc:sldChg chg="del">
        <pc:chgData name="Nikola Jorgovanovic" userId="43ad3a4f-72f2-46e7-af52-e8044a50ff73" providerId="ADAL" clId="{D09D6433-84CB-49EF-AE48-6E3FCBD16D68}" dt="2024-05-20T13:07:45.818" v="5" actId="47"/>
        <pc:sldMkLst>
          <pc:docMk/>
          <pc:sldMk cId="2944684139" sldId="1160"/>
        </pc:sldMkLst>
      </pc:sldChg>
      <pc:sldChg chg="del">
        <pc:chgData name="Nikola Jorgovanovic" userId="43ad3a4f-72f2-46e7-af52-e8044a50ff73" providerId="ADAL" clId="{D09D6433-84CB-49EF-AE48-6E3FCBD16D68}" dt="2024-05-20T13:12:15.759" v="80" actId="47"/>
        <pc:sldMkLst>
          <pc:docMk/>
          <pc:sldMk cId="2932959061" sldId="1162"/>
        </pc:sldMkLst>
      </pc:sldChg>
      <pc:sldChg chg="del">
        <pc:chgData name="Nikola Jorgovanovic" userId="43ad3a4f-72f2-46e7-af52-e8044a50ff73" providerId="ADAL" clId="{D09D6433-84CB-49EF-AE48-6E3FCBD16D68}" dt="2024-05-20T13:12:18.366" v="81" actId="47"/>
        <pc:sldMkLst>
          <pc:docMk/>
          <pc:sldMk cId="551062282" sldId="1163"/>
        </pc:sldMkLst>
      </pc:sldChg>
      <pc:sldChg chg="del">
        <pc:chgData name="Nikola Jorgovanovic" userId="43ad3a4f-72f2-46e7-af52-e8044a50ff73" providerId="ADAL" clId="{D09D6433-84CB-49EF-AE48-6E3FCBD16D68}" dt="2024-05-20T13:12:19.653" v="82" actId="47"/>
        <pc:sldMkLst>
          <pc:docMk/>
          <pc:sldMk cId="1476604817" sldId="1164"/>
        </pc:sldMkLst>
      </pc:sldChg>
      <pc:sldChg chg="del">
        <pc:chgData name="Nikola Jorgovanovic" userId="43ad3a4f-72f2-46e7-af52-e8044a50ff73" providerId="ADAL" clId="{D09D6433-84CB-49EF-AE48-6E3FCBD16D68}" dt="2024-05-20T13:07:36.112" v="4" actId="47"/>
        <pc:sldMkLst>
          <pc:docMk/>
          <pc:sldMk cId="3227974566" sldId="1167"/>
        </pc:sldMkLst>
      </pc:sldChg>
      <pc:sldChg chg="del">
        <pc:chgData name="Nikola Jorgovanovic" userId="43ad3a4f-72f2-46e7-af52-e8044a50ff73" providerId="ADAL" clId="{D09D6433-84CB-49EF-AE48-6E3FCBD16D68}" dt="2024-05-20T13:21:46.091" v="153" actId="47"/>
        <pc:sldMkLst>
          <pc:docMk/>
          <pc:sldMk cId="3669665351" sldId="1169"/>
        </pc:sldMkLst>
      </pc:sldChg>
      <pc:sldChg chg="del">
        <pc:chgData name="Nikola Jorgovanovic" userId="43ad3a4f-72f2-46e7-af52-e8044a50ff73" providerId="ADAL" clId="{D09D6433-84CB-49EF-AE48-6E3FCBD16D68}" dt="2024-05-20T13:21:55.469" v="154" actId="47"/>
        <pc:sldMkLst>
          <pc:docMk/>
          <pc:sldMk cId="748526776" sldId="1170"/>
        </pc:sldMkLst>
      </pc:sldChg>
      <pc:sldChg chg="del">
        <pc:chgData name="Nikola Jorgovanovic" userId="43ad3a4f-72f2-46e7-af52-e8044a50ff73" providerId="ADAL" clId="{D09D6433-84CB-49EF-AE48-6E3FCBD16D68}" dt="2024-05-20T13:12:28.197" v="83" actId="47"/>
        <pc:sldMkLst>
          <pc:docMk/>
          <pc:sldMk cId="3142978482" sldId="1171"/>
        </pc:sldMkLst>
      </pc:sldChg>
      <pc:sldChg chg="del">
        <pc:chgData name="Nikola Jorgovanovic" userId="43ad3a4f-72f2-46e7-af52-e8044a50ff73" providerId="ADAL" clId="{D09D6433-84CB-49EF-AE48-6E3FCBD16D68}" dt="2024-05-20T13:22:01.386" v="155" actId="47"/>
        <pc:sldMkLst>
          <pc:docMk/>
          <pc:sldMk cId="2719634117" sldId="1173"/>
        </pc:sldMkLst>
      </pc:sldChg>
      <pc:sldChg chg="del">
        <pc:chgData name="Nikola Jorgovanovic" userId="43ad3a4f-72f2-46e7-af52-e8044a50ff73" providerId="ADAL" clId="{D09D6433-84CB-49EF-AE48-6E3FCBD16D68}" dt="2024-05-20T13:07:29.922" v="3" actId="47"/>
        <pc:sldMkLst>
          <pc:docMk/>
          <pc:sldMk cId="104424898" sldId="1177"/>
        </pc:sldMkLst>
      </pc:sldChg>
      <pc:sldChg chg="del">
        <pc:chgData name="Nikola Jorgovanovic" userId="43ad3a4f-72f2-46e7-af52-e8044a50ff73" providerId="ADAL" clId="{D09D6433-84CB-49EF-AE48-6E3FCBD16D68}" dt="2024-05-20T13:11:59.166" v="76" actId="47"/>
        <pc:sldMkLst>
          <pc:docMk/>
          <pc:sldMk cId="2878985670" sldId="1179"/>
        </pc:sldMkLst>
      </pc:sldChg>
      <pc:sldChg chg="del">
        <pc:chgData name="Nikola Jorgovanovic" userId="43ad3a4f-72f2-46e7-af52-e8044a50ff73" providerId="ADAL" clId="{D09D6433-84CB-49EF-AE48-6E3FCBD16D68}" dt="2024-05-20T13:12:03.535" v="77" actId="47"/>
        <pc:sldMkLst>
          <pc:docMk/>
          <pc:sldMk cId="2927085584" sldId="1180"/>
        </pc:sldMkLst>
      </pc:sldChg>
      <pc:sldChg chg="modNotesTx">
        <pc:chgData name="Nikola Jorgovanovic" userId="43ad3a4f-72f2-46e7-af52-e8044a50ff73" providerId="ADAL" clId="{D09D6433-84CB-49EF-AE48-6E3FCBD16D68}" dt="2024-05-20T13:11:41.323" v="75" actId="6549"/>
        <pc:sldMkLst>
          <pc:docMk/>
          <pc:sldMk cId="3026423091" sldId="1181"/>
        </pc:sldMkLst>
      </pc:sldChg>
      <pc:sldChg chg="del">
        <pc:chgData name="Nikola Jorgovanovic" userId="43ad3a4f-72f2-46e7-af52-e8044a50ff73" providerId="ADAL" clId="{D09D6433-84CB-49EF-AE48-6E3FCBD16D68}" dt="2024-05-20T13:12:10.151" v="78" actId="47"/>
        <pc:sldMkLst>
          <pc:docMk/>
          <pc:sldMk cId="1185587513" sldId="1183"/>
        </pc:sldMkLst>
      </pc:sldChg>
      <pc:sldChg chg="del">
        <pc:chgData name="Nikola Jorgovanovic" userId="43ad3a4f-72f2-46e7-af52-e8044a50ff73" providerId="ADAL" clId="{D09D6433-84CB-49EF-AE48-6E3FCBD16D68}" dt="2024-05-20T13:22:17.995" v="157" actId="47"/>
        <pc:sldMkLst>
          <pc:docMk/>
          <pc:sldMk cId="1863254026" sldId="1184"/>
        </pc:sldMkLst>
      </pc:sldChg>
      <pc:sldChg chg="del">
        <pc:chgData name="Nikola Jorgovanovic" userId="43ad3a4f-72f2-46e7-af52-e8044a50ff73" providerId="ADAL" clId="{D09D6433-84CB-49EF-AE48-6E3FCBD16D68}" dt="2024-05-20T13:12:13.764" v="79" actId="47"/>
        <pc:sldMkLst>
          <pc:docMk/>
          <pc:sldMk cId="526718257" sldId="1186"/>
        </pc:sldMkLst>
      </pc:sldChg>
      <pc:sldChg chg="del">
        <pc:chgData name="Nikola Jorgovanovic" userId="43ad3a4f-72f2-46e7-af52-e8044a50ff73" providerId="ADAL" clId="{D09D6433-84CB-49EF-AE48-6E3FCBD16D68}" dt="2024-05-20T13:22:27.419" v="160" actId="47"/>
        <pc:sldMkLst>
          <pc:docMk/>
          <pc:sldMk cId="1844480899" sldId="1187"/>
        </pc:sldMkLst>
      </pc:sldChg>
      <pc:sldChg chg="del">
        <pc:chgData name="Nikola Jorgovanovic" userId="43ad3a4f-72f2-46e7-af52-e8044a50ff73" providerId="ADAL" clId="{D09D6433-84CB-49EF-AE48-6E3FCBD16D68}" dt="2024-05-20T13:07:14.821" v="0" actId="47"/>
        <pc:sldMkLst>
          <pc:docMk/>
          <pc:sldMk cId="2357543919" sldId="1190"/>
        </pc:sldMkLst>
      </pc:sldChg>
      <pc:sldChg chg="del">
        <pc:chgData name="Nikola Jorgovanovic" userId="43ad3a4f-72f2-46e7-af52-e8044a50ff73" providerId="ADAL" clId="{D09D6433-84CB-49EF-AE48-6E3FCBD16D68}" dt="2024-05-20T13:07:18.148" v="1" actId="47"/>
        <pc:sldMkLst>
          <pc:docMk/>
          <pc:sldMk cId="2886957617" sldId="1191"/>
        </pc:sldMkLst>
      </pc:sldChg>
      <pc:sldChg chg="del">
        <pc:chgData name="Nikola Jorgovanovic" userId="43ad3a4f-72f2-46e7-af52-e8044a50ff73" providerId="ADAL" clId="{D09D6433-84CB-49EF-AE48-6E3FCBD16D68}" dt="2024-05-20T13:22:28.699" v="161" actId="47"/>
        <pc:sldMkLst>
          <pc:docMk/>
          <pc:sldMk cId="3016197177" sldId="1192"/>
        </pc:sldMkLst>
      </pc:sldChg>
      <pc:sldChg chg="del">
        <pc:chgData name="Nikola Jorgovanovic" userId="43ad3a4f-72f2-46e7-af52-e8044a50ff73" providerId="ADAL" clId="{D09D6433-84CB-49EF-AE48-6E3FCBD16D68}" dt="2024-05-20T13:07:24.327" v="2" actId="47"/>
        <pc:sldMkLst>
          <pc:docMk/>
          <pc:sldMk cId="2432220783" sldId="1193"/>
        </pc:sldMkLst>
      </pc:sldChg>
      <pc:sldChg chg="del">
        <pc:chgData name="Nikola Jorgovanovic" userId="43ad3a4f-72f2-46e7-af52-e8044a50ff73" providerId="ADAL" clId="{D09D6433-84CB-49EF-AE48-6E3FCBD16D68}" dt="2024-05-20T13:22:35.272" v="163" actId="47"/>
        <pc:sldMkLst>
          <pc:docMk/>
          <pc:sldMk cId="2172315005" sldId="1194"/>
        </pc:sldMkLst>
      </pc:sldChg>
      <pc:sldChg chg="del">
        <pc:chgData name="Nikola Jorgovanovic" userId="43ad3a4f-72f2-46e7-af52-e8044a50ff73" providerId="ADAL" clId="{D09D6433-84CB-49EF-AE48-6E3FCBD16D68}" dt="2024-05-20T13:22:37.647" v="164" actId="47"/>
        <pc:sldMkLst>
          <pc:docMk/>
          <pc:sldMk cId="980538344" sldId="1195"/>
        </pc:sldMkLst>
      </pc:sldChg>
      <pc:sldChg chg="addSp modSp mod modNotesTx">
        <pc:chgData name="Nikola Jorgovanovic" userId="43ad3a4f-72f2-46e7-af52-e8044a50ff73" providerId="ADAL" clId="{D09D6433-84CB-49EF-AE48-6E3FCBD16D68}" dt="2024-05-21T17:48:27.281" v="492" actId="6549"/>
        <pc:sldMkLst>
          <pc:docMk/>
          <pc:sldMk cId="4027900512" sldId="1196"/>
        </pc:sldMkLst>
        <pc:spChg chg="mod">
          <ac:chgData name="Nikola Jorgovanovic" userId="43ad3a4f-72f2-46e7-af52-e8044a50ff73" providerId="ADAL" clId="{D09D6433-84CB-49EF-AE48-6E3FCBD16D68}" dt="2024-05-21T17:47:59.187" v="491" actId="255"/>
          <ac:spMkLst>
            <pc:docMk/>
            <pc:sldMk cId="4027900512" sldId="1196"/>
            <ac:spMk id="13" creationId="{00000000-0000-0000-0000-000000000000}"/>
          </ac:spMkLst>
        </pc:spChg>
        <pc:picChg chg="add mod">
          <ac:chgData name="Nikola Jorgovanovic" userId="43ad3a4f-72f2-46e7-af52-e8044a50ff73" providerId="ADAL" clId="{D09D6433-84CB-49EF-AE48-6E3FCBD16D68}" dt="2024-05-21T17:47:45.547" v="489" actId="14100"/>
          <ac:picMkLst>
            <pc:docMk/>
            <pc:sldMk cId="4027900512" sldId="1196"/>
            <ac:picMk id="2" creationId="{ADB61FC2-1A47-B22B-41D3-53C5421BAB75}"/>
          </ac:picMkLst>
        </pc:picChg>
      </pc:sldChg>
      <pc:sldChg chg="del">
        <pc:chgData name="Nikola Jorgovanovic" userId="43ad3a4f-72f2-46e7-af52-e8044a50ff73" providerId="ADAL" clId="{D09D6433-84CB-49EF-AE48-6E3FCBD16D68}" dt="2024-05-20T13:22:39.833" v="165" actId="47"/>
        <pc:sldMkLst>
          <pc:docMk/>
          <pc:sldMk cId="3437823956" sldId="1197"/>
        </pc:sldMkLst>
      </pc:sldChg>
      <pc:sldChg chg="modNotesTx">
        <pc:chgData name="Nikola Jorgovanovic" userId="43ad3a4f-72f2-46e7-af52-e8044a50ff73" providerId="ADAL" clId="{D09D6433-84CB-49EF-AE48-6E3FCBD16D68}" dt="2024-05-20T13:11:25.578" v="74" actId="6549"/>
        <pc:sldMkLst>
          <pc:docMk/>
          <pc:sldMk cId="487325675" sldId="1198"/>
        </pc:sldMkLst>
      </pc:sldChg>
      <pc:sldChg chg="addSp modSp mod modNotesTx">
        <pc:chgData name="Nikola Jorgovanovic" userId="43ad3a4f-72f2-46e7-af52-e8044a50ff73" providerId="ADAL" clId="{D09D6433-84CB-49EF-AE48-6E3FCBD16D68}" dt="2024-05-20T13:30:13.714" v="309"/>
        <pc:sldMkLst>
          <pc:docMk/>
          <pc:sldMk cId="3867963842" sldId="1202"/>
        </pc:sldMkLst>
        <pc:spChg chg="add mod">
          <ac:chgData name="Nikola Jorgovanovic" userId="43ad3a4f-72f2-46e7-af52-e8044a50ff73" providerId="ADAL" clId="{D09D6433-84CB-49EF-AE48-6E3FCBD16D68}" dt="2024-05-20T13:30:13.714" v="309"/>
          <ac:spMkLst>
            <pc:docMk/>
            <pc:sldMk cId="3867963842" sldId="1202"/>
            <ac:spMk id="4" creationId="{8C90B117-8D38-3363-6AAC-FFACB86EC0BE}"/>
          </ac:spMkLst>
        </pc:spChg>
        <pc:spChg chg="add mod">
          <ac:chgData name="Nikola Jorgovanovic" userId="43ad3a4f-72f2-46e7-af52-e8044a50ff73" providerId="ADAL" clId="{D09D6433-84CB-49EF-AE48-6E3FCBD16D68}" dt="2024-05-20T13:09:45.415" v="72" actId="1076"/>
          <ac:spMkLst>
            <pc:docMk/>
            <pc:sldMk cId="3867963842" sldId="1202"/>
            <ac:spMk id="6" creationId="{0C57B827-18C3-07A4-EAAD-A0B87DED5D4F}"/>
          </ac:spMkLst>
        </pc:spChg>
      </pc:sldChg>
      <pc:sldChg chg="modSp mod">
        <pc:chgData name="Nikola Jorgovanovic" userId="43ad3a4f-72f2-46e7-af52-e8044a50ff73" providerId="ADAL" clId="{D09D6433-84CB-49EF-AE48-6E3FCBD16D68}" dt="2024-05-20T13:21:24.457" v="152" actId="20577"/>
        <pc:sldMkLst>
          <pc:docMk/>
          <pc:sldMk cId="2011323612" sldId="1205"/>
        </pc:sldMkLst>
        <pc:spChg chg="mod">
          <ac:chgData name="Nikola Jorgovanovic" userId="43ad3a4f-72f2-46e7-af52-e8044a50ff73" providerId="ADAL" clId="{D09D6433-84CB-49EF-AE48-6E3FCBD16D68}" dt="2024-05-20T13:21:24.457" v="152" actId="20577"/>
          <ac:spMkLst>
            <pc:docMk/>
            <pc:sldMk cId="2011323612" sldId="1205"/>
            <ac:spMk id="3" creationId="{5BA656A5-8F31-FEE9-FA62-EDBD1CE8A832}"/>
          </ac:spMkLst>
        </pc:spChg>
      </pc:sldChg>
      <pc:sldChg chg="modSp del mod">
        <pc:chgData name="Nikola Jorgovanovic" userId="43ad3a4f-72f2-46e7-af52-e8044a50ff73" providerId="ADAL" clId="{D09D6433-84CB-49EF-AE48-6E3FCBD16D68}" dt="2024-05-21T17:36:14.905" v="320" actId="47"/>
        <pc:sldMkLst>
          <pc:docMk/>
          <pc:sldMk cId="283171701" sldId="1209"/>
        </pc:sldMkLst>
        <pc:spChg chg="mod">
          <ac:chgData name="Nikola Jorgovanovic" userId="43ad3a4f-72f2-46e7-af52-e8044a50ff73" providerId="ADAL" clId="{D09D6433-84CB-49EF-AE48-6E3FCBD16D68}" dt="2024-05-21T10:53:41.838" v="318" actId="20577"/>
          <ac:spMkLst>
            <pc:docMk/>
            <pc:sldMk cId="283171701" sldId="1209"/>
            <ac:spMk id="5" creationId="{00000000-0000-0000-0000-000000000000}"/>
          </ac:spMkLst>
        </pc:spChg>
      </pc:sldChg>
      <pc:sldChg chg="modSp mod">
        <pc:chgData name="Nikola Jorgovanovic" userId="43ad3a4f-72f2-46e7-af52-e8044a50ff73" providerId="ADAL" clId="{D09D6433-84CB-49EF-AE48-6E3FCBD16D68}" dt="2024-05-21T10:52:53.011" v="315" actId="20577"/>
        <pc:sldMkLst>
          <pc:docMk/>
          <pc:sldMk cId="2080907752" sldId="1210"/>
        </pc:sldMkLst>
        <pc:spChg chg="mod">
          <ac:chgData name="Nikola Jorgovanovic" userId="43ad3a4f-72f2-46e7-af52-e8044a50ff73" providerId="ADAL" clId="{D09D6433-84CB-49EF-AE48-6E3FCBD16D68}" dt="2024-05-21T10:52:53.011" v="315" actId="20577"/>
          <ac:spMkLst>
            <pc:docMk/>
            <pc:sldMk cId="2080907752" sldId="1210"/>
            <ac:spMk id="11" creationId="{00000000-0000-0000-0000-000000000000}"/>
          </ac:spMkLst>
        </pc:spChg>
      </pc:sldChg>
      <pc:sldChg chg="addSp delSp modSp add del mod">
        <pc:chgData name="Nikola Jorgovanovic" userId="43ad3a4f-72f2-46e7-af52-e8044a50ff73" providerId="ADAL" clId="{D09D6433-84CB-49EF-AE48-6E3FCBD16D68}" dt="2024-05-20T13:19:35.507" v="107" actId="47"/>
        <pc:sldMkLst>
          <pc:docMk/>
          <pc:sldMk cId="3106579962" sldId="1211"/>
        </pc:sldMkLst>
        <pc:spChg chg="del">
          <ac:chgData name="Nikola Jorgovanovic" userId="43ad3a4f-72f2-46e7-af52-e8044a50ff73" providerId="ADAL" clId="{D09D6433-84CB-49EF-AE48-6E3FCBD16D68}" dt="2024-05-20T13:13:54.975" v="88" actId="478"/>
          <ac:spMkLst>
            <pc:docMk/>
            <pc:sldMk cId="3106579962" sldId="1211"/>
            <ac:spMk id="27" creationId="{002E50FC-2CB3-E0D6-35AF-51B8CF42B699}"/>
          </ac:spMkLst>
        </pc:spChg>
        <pc:spChg chg="del">
          <ac:chgData name="Nikola Jorgovanovic" userId="43ad3a4f-72f2-46e7-af52-e8044a50ff73" providerId="ADAL" clId="{D09D6433-84CB-49EF-AE48-6E3FCBD16D68}" dt="2024-05-20T13:13:53.084" v="87" actId="478"/>
          <ac:spMkLst>
            <pc:docMk/>
            <pc:sldMk cId="3106579962" sldId="1211"/>
            <ac:spMk id="30" creationId="{C148DA73-71E7-EDF0-8490-7AEC6333A202}"/>
          </ac:spMkLst>
        </pc:spChg>
        <pc:picChg chg="del">
          <ac:chgData name="Nikola Jorgovanovic" userId="43ad3a4f-72f2-46e7-af52-e8044a50ff73" providerId="ADAL" clId="{D09D6433-84CB-49EF-AE48-6E3FCBD16D68}" dt="2024-05-20T13:13:50.881" v="86" actId="478"/>
          <ac:picMkLst>
            <pc:docMk/>
            <pc:sldMk cId="3106579962" sldId="1211"/>
            <ac:picMk id="3" creationId="{B71318F9-CE4C-B3FD-1E7E-B775923E7BEF}"/>
          </ac:picMkLst>
        </pc:picChg>
        <pc:picChg chg="add mod">
          <ac:chgData name="Nikola Jorgovanovic" userId="43ad3a4f-72f2-46e7-af52-e8044a50ff73" providerId="ADAL" clId="{D09D6433-84CB-49EF-AE48-6E3FCBD16D68}" dt="2024-05-20T13:16:03.328" v="96" actId="1076"/>
          <ac:picMkLst>
            <pc:docMk/>
            <pc:sldMk cId="3106579962" sldId="1211"/>
            <ac:picMk id="4" creationId="{3AB8B220-85F5-2971-0B45-00679DE62A2A}"/>
          </ac:picMkLst>
        </pc:picChg>
        <pc:picChg chg="del">
          <ac:chgData name="Nikola Jorgovanovic" userId="43ad3a4f-72f2-46e7-af52-e8044a50ff73" providerId="ADAL" clId="{D09D6433-84CB-49EF-AE48-6E3FCBD16D68}" dt="2024-05-20T13:13:49.922" v="85" actId="478"/>
          <ac:picMkLst>
            <pc:docMk/>
            <pc:sldMk cId="3106579962" sldId="1211"/>
            <ac:picMk id="7" creationId="{EDEB0074-A9EA-088D-97A4-AD8A2DDC039C}"/>
          </ac:picMkLst>
        </pc:picChg>
      </pc:sldChg>
      <pc:sldChg chg="addSp delSp modSp add mod">
        <pc:chgData name="Nikola Jorgovanovic" userId="43ad3a4f-72f2-46e7-af52-e8044a50ff73" providerId="ADAL" clId="{D09D6433-84CB-49EF-AE48-6E3FCBD16D68}" dt="2024-05-20T13:20:38.812" v="114" actId="20577"/>
        <pc:sldMkLst>
          <pc:docMk/>
          <pc:sldMk cId="595322696" sldId="1212"/>
        </pc:sldMkLst>
        <pc:spChg chg="mod">
          <ac:chgData name="Nikola Jorgovanovic" userId="43ad3a4f-72f2-46e7-af52-e8044a50ff73" providerId="ADAL" clId="{D09D6433-84CB-49EF-AE48-6E3FCBD16D68}" dt="2024-05-20T13:20:38.812" v="114" actId="20577"/>
          <ac:spMkLst>
            <pc:docMk/>
            <pc:sldMk cId="595322696" sldId="1212"/>
            <ac:spMk id="8" creationId="{F9D7953B-FA12-9A10-4BF8-25F7F24498F5}"/>
          </ac:spMkLst>
        </pc:spChg>
        <pc:picChg chg="add del mod">
          <ac:chgData name="Nikola Jorgovanovic" userId="43ad3a4f-72f2-46e7-af52-e8044a50ff73" providerId="ADAL" clId="{D09D6433-84CB-49EF-AE48-6E3FCBD16D68}" dt="2024-05-20T13:18:48.385" v="104" actId="478"/>
          <ac:picMkLst>
            <pc:docMk/>
            <pc:sldMk cId="595322696" sldId="1212"/>
            <ac:picMk id="3" creationId="{4701EA87-5C59-AE48-BC87-DF141C7DB5C6}"/>
          </ac:picMkLst>
        </pc:picChg>
        <pc:picChg chg="mod">
          <ac:chgData name="Nikola Jorgovanovic" userId="43ad3a4f-72f2-46e7-af52-e8044a50ff73" providerId="ADAL" clId="{D09D6433-84CB-49EF-AE48-6E3FCBD16D68}" dt="2024-05-20T13:19:04.704" v="106" actId="1076"/>
          <ac:picMkLst>
            <pc:docMk/>
            <pc:sldMk cId="595322696" sldId="1212"/>
            <ac:picMk id="4" creationId="{3AB8B220-85F5-2971-0B45-00679DE62A2A}"/>
          </ac:picMkLst>
        </pc:picChg>
      </pc:sldChg>
      <pc:sldChg chg="modSp add mod">
        <pc:chgData name="Nikola Jorgovanovic" userId="43ad3a4f-72f2-46e7-af52-e8044a50ff73" providerId="ADAL" clId="{D09D6433-84CB-49EF-AE48-6E3FCBD16D68}" dt="2024-05-21T18:25:56.751" v="517" actId="6549"/>
        <pc:sldMkLst>
          <pc:docMk/>
          <pc:sldMk cId="853162662" sldId="1213"/>
        </pc:sldMkLst>
        <pc:spChg chg="mod">
          <ac:chgData name="Nikola Jorgovanovic" userId="43ad3a4f-72f2-46e7-af52-e8044a50ff73" providerId="ADAL" clId="{D09D6433-84CB-49EF-AE48-6E3FCBD16D68}" dt="2024-05-21T18:25:56.751" v="517" actId="6549"/>
          <ac:spMkLst>
            <pc:docMk/>
            <pc:sldMk cId="853162662" sldId="1213"/>
            <ac:spMk id="5" creationId="{00000000-0000-0000-0000-000000000000}"/>
          </ac:spMkLst>
        </pc:spChg>
        <pc:spChg chg="mod">
          <ac:chgData name="Nikola Jorgovanovic" userId="43ad3a4f-72f2-46e7-af52-e8044a50ff73" providerId="ADAL" clId="{D09D6433-84CB-49EF-AE48-6E3FCBD16D68}" dt="2024-05-20T13:23:29.306" v="211" actId="20577"/>
          <ac:spMkLst>
            <pc:docMk/>
            <pc:sldMk cId="853162662" sldId="1213"/>
            <ac:spMk id="8" creationId="{A17E971B-E356-42CA-8190-B64CE7EBCC4B}"/>
          </ac:spMkLst>
        </pc:spChg>
      </pc:sldChg>
      <pc:sldChg chg="modSp add mod">
        <pc:chgData name="Nikola Jorgovanovic" userId="43ad3a4f-72f2-46e7-af52-e8044a50ff73" providerId="ADAL" clId="{D09D6433-84CB-49EF-AE48-6E3FCBD16D68}" dt="2024-05-21T18:21:11.180" v="495" actId="6549"/>
        <pc:sldMkLst>
          <pc:docMk/>
          <pc:sldMk cId="207087472" sldId="1214"/>
        </pc:sldMkLst>
        <pc:spChg chg="mod">
          <ac:chgData name="Nikola Jorgovanovic" userId="43ad3a4f-72f2-46e7-af52-e8044a50ff73" providerId="ADAL" clId="{D09D6433-84CB-49EF-AE48-6E3FCBD16D68}" dt="2024-05-21T18:21:11.180" v="495" actId="6549"/>
          <ac:spMkLst>
            <pc:docMk/>
            <pc:sldMk cId="207087472" sldId="1214"/>
            <ac:spMk id="5" creationId="{00000000-0000-0000-0000-000000000000}"/>
          </ac:spMkLst>
        </pc:spChg>
      </pc:sldChg>
    </pc:docChg>
  </pc:docChgLst>
  <pc:docChgLst>
    <pc:chgData name="Bojan Jorgovanovic" userId="207c8bd1-f8a0-4bc1-a0e8-053d0e8bad70" providerId="ADAL" clId="{20F86FDC-6942-3747-BF66-C58EA326B92F}"/>
    <pc:docChg chg="undo custSel addSld modSld">
      <pc:chgData name="Bojan Jorgovanovic" userId="207c8bd1-f8a0-4bc1-a0e8-053d0e8bad70" providerId="ADAL" clId="{20F86FDC-6942-3747-BF66-C58EA326B92F}" dt="2024-05-29T20:31:16.390" v="115" actId="1076"/>
      <pc:docMkLst>
        <pc:docMk/>
      </pc:docMkLst>
      <pc:sldChg chg="modSp mod">
        <pc:chgData name="Bojan Jorgovanovic" userId="207c8bd1-f8a0-4bc1-a0e8-053d0e8bad70" providerId="ADAL" clId="{20F86FDC-6942-3747-BF66-C58EA326B92F}" dt="2024-05-29T20:29:34.853" v="111" actId="20577"/>
        <pc:sldMkLst>
          <pc:docMk/>
          <pc:sldMk cId="863961471" sldId="1204"/>
        </pc:sldMkLst>
        <pc:spChg chg="mod">
          <ac:chgData name="Bojan Jorgovanovic" userId="207c8bd1-f8a0-4bc1-a0e8-053d0e8bad70" providerId="ADAL" clId="{20F86FDC-6942-3747-BF66-C58EA326B92F}" dt="2024-05-29T20:29:34.853" v="111" actId="20577"/>
          <ac:spMkLst>
            <pc:docMk/>
            <pc:sldMk cId="863961471" sldId="1204"/>
            <ac:spMk id="8" creationId="{F9D7953B-FA12-9A10-4BF8-25F7F24498F5}"/>
          </ac:spMkLst>
        </pc:spChg>
      </pc:sldChg>
      <pc:sldChg chg="addSp delSp modSp new mod setBg">
        <pc:chgData name="Bojan Jorgovanovic" userId="207c8bd1-f8a0-4bc1-a0e8-053d0e8bad70" providerId="ADAL" clId="{20F86FDC-6942-3747-BF66-C58EA326B92F}" dt="2024-05-29T20:31:16.390" v="115" actId="1076"/>
        <pc:sldMkLst>
          <pc:docMk/>
          <pc:sldMk cId="4075157656" sldId="1217"/>
        </pc:sldMkLst>
        <pc:spChg chg="add mod">
          <ac:chgData name="Bojan Jorgovanovic" userId="207c8bd1-f8a0-4bc1-a0e8-053d0e8bad70" providerId="ADAL" clId="{20F86FDC-6942-3747-BF66-C58EA326B92F}" dt="2024-05-29T20:28:25.457" v="63" actId="108"/>
          <ac:spMkLst>
            <pc:docMk/>
            <pc:sldMk cId="4075157656" sldId="1217"/>
            <ac:spMk id="2" creationId="{E671DB8C-6771-013C-E745-93D80076B022}"/>
          </ac:spMkLst>
        </pc:spChg>
        <pc:spChg chg="add del">
          <ac:chgData name="Bojan Jorgovanovic" userId="207c8bd1-f8a0-4bc1-a0e8-053d0e8bad70" providerId="ADAL" clId="{20F86FDC-6942-3747-BF66-C58EA326B92F}" dt="2024-05-29T20:27:29.609" v="39" actId="26606"/>
          <ac:spMkLst>
            <pc:docMk/>
            <pc:sldMk cId="4075157656" sldId="1217"/>
            <ac:spMk id="1031" creationId="{22F15A2D-2324-487D-A02A-BF46C5C580EB}"/>
          </ac:spMkLst>
        </pc:spChg>
        <pc:spChg chg="add del">
          <ac:chgData name="Bojan Jorgovanovic" userId="207c8bd1-f8a0-4bc1-a0e8-053d0e8bad70" providerId="ADAL" clId="{20F86FDC-6942-3747-BF66-C58EA326B92F}" dt="2024-05-29T20:27:29.609" v="39" actId="26606"/>
          <ac:spMkLst>
            <pc:docMk/>
            <pc:sldMk cId="4075157656" sldId="1217"/>
            <ac:spMk id="1033" creationId="{17A7F34E-D418-47E2-9F86-2C45BBC31210}"/>
          </ac:spMkLst>
        </pc:spChg>
        <pc:spChg chg="add del">
          <ac:chgData name="Bojan Jorgovanovic" userId="207c8bd1-f8a0-4bc1-a0e8-053d0e8bad70" providerId="ADAL" clId="{20F86FDC-6942-3747-BF66-C58EA326B92F}" dt="2024-05-29T20:27:29.609" v="39" actId="26606"/>
          <ac:spMkLst>
            <pc:docMk/>
            <pc:sldMk cId="4075157656" sldId="1217"/>
            <ac:spMk id="1035" creationId="{2AEAFA59-923A-4F54-8B49-44C970BCC323}"/>
          </ac:spMkLst>
        </pc:spChg>
        <pc:picChg chg="add mod">
          <ac:chgData name="Bojan Jorgovanovic" userId="207c8bd1-f8a0-4bc1-a0e8-053d0e8bad70" providerId="ADAL" clId="{20F86FDC-6942-3747-BF66-C58EA326B92F}" dt="2024-05-29T20:31:16.390" v="115" actId="1076"/>
          <ac:picMkLst>
            <pc:docMk/>
            <pc:sldMk cId="4075157656" sldId="1217"/>
            <ac:picMk id="3" creationId="{18FF8D8C-F81D-9FA8-F6C4-3B0F43DDEA0B}"/>
          </ac:picMkLst>
        </pc:picChg>
        <pc:picChg chg="add mod">
          <ac:chgData name="Bojan Jorgovanovic" userId="207c8bd1-f8a0-4bc1-a0e8-053d0e8bad70" providerId="ADAL" clId="{20F86FDC-6942-3747-BF66-C58EA326B92F}" dt="2024-05-29T20:27:40.588" v="43" actId="1076"/>
          <ac:picMkLst>
            <pc:docMk/>
            <pc:sldMk cId="4075157656" sldId="1217"/>
            <ac:picMk id="1026" creationId="{AB9A969A-7416-09FD-7CA2-3B142E63216E}"/>
          </ac:picMkLst>
        </pc:picChg>
      </pc:sldChg>
    </pc:docChg>
  </pc:docChgLst>
  <pc:docChgLst>
    <pc:chgData name="Bojan Jorgovanovic" userId="207c8bd1-f8a0-4bc1-a0e8-053d0e8bad70" providerId="ADAL" clId="{ADA67CDE-453B-4E9B-A363-63B4D0C73748}"/>
    <pc:docChg chg="undo redo custSel addSld delSld modSld sldOrd">
      <pc:chgData name="Bojan Jorgovanovic" userId="207c8bd1-f8a0-4bc1-a0e8-053d0e8bad70" providerId="ADAL" clId="{ADA67CDE-453B-4E9B-A363-63B4D0C73748}" dt="2024-05-31T12:48:18.394" v="4147" actId="1076"/>
      <pc:docMkLst>
        <pc:docMk/>
      </pc:docMkLst>
      <pc:sldChg chg="modSp mod modNotesTx">
        <pc:chgData name="Bojan Jorgovanovic" userId="207c8bd1-f8a0-4bc1-a0e8-053d0e8bad70" providerId="ADAL" clId="{ADA67CDE-453B-4E9B-A363-63B4D0C73748}" dt="2024-05-31T11:44:57.314" v="2712" actId="1076"/>
        <pc:sldMkLst>
          <pc:docMk/>
          <pc:sldMk cId="3390798425" sldId="1108"/>
        </pc:sldMkLst>
        <pc:spChg chg="mod">
          <ac:chgData name="Bojan Jorgovanovic" userId="207c8bd1-f8a0-4bc1-a0e8-053d0e8bad70" providerId="ADAL" clId="{ADA67CDE-453B-4E9B-A363-63B4D0C73748}" dt="2024-05-31T11:44:57.314" v="2712" actId="1076"/>
          <ac:spMkLst>
            <pc:docMk/>
            <pc:sldMk cId="3390798425" sldId="1108"/>
            <ac:spMk id="13" creationId="{00000000-0000-0000-0000-000000000000}"/>
          </ac:spMkLst>
        </pc:spChg>
        <pc:picChg chg="mod">
          <ac:chgData name="Bojan Jorgovanovic" userId="207c8bd1-f8a0-4bc1-a0e8-053d0e8bad70" providerId="ADAL" clId="{ADA67CDE-453B-4E9B-A363-63B4D0C73748}" dt="2024-05-30T19:12:22.735" v="312" actId="14100"/>
          <ac:picMkLst>
            <pc:docMk/>
            <pc:sldMk cId="3390798425" sldId="1108"/>
            <ac:picMk id="2" creationId="{5A8B054D-7AAB-1D44-6CE6-DD4A57D1CA92}"/>
          </ac:picMkLst>
        </pc:picChg>
      </pc:sldChg>
      <pc:sldChg chg="del">
        <pc:chgData name="Bojan Jorgovanovic" userId="207c8bd1-f8a0-4bc1-a0e8-053d0e8bad70" providerId="ADAL" clId="{ADA67CDE-453B-4E9B-A363-63B4D0C73748}" dt="2024-05-29T09:42:14.054" v="116" actId="2696"/>
        <pc:sldMkLst>
          <pc:docMk/>
          <pc:sldMk cId="3026423091" sldId="1181"/>
        </pc:sldMkLst>
      </pc:sldChg>
      <pc:sldChg chg="del">
        <pc:chgData name="Bojan Jorgovanovic" userId="207c8bd1-f8a0-4bc1-a0e8-053d0e8bad70" providerId="ADAL" clId="{ADA67CDE-453B-4E9B-A363-63B4D0C73748}" dt="2024-05-29T09:42:27.863" v="117" actId="2696"/>
        <pc:sldMkLst>
          <pc:docMk/>
          <pc:sldMk cId="4027900512" sldId="1196"/>
        </pc:sldMkLst>
      </pc:sldChg>
      <pc:sldChg chg="addSp modSp del mod">
        <pc:chgData name="Bojan Jorgovanovic" userId="207c8bd1-f8a0-4bc1-a0e8-053d0e8bad70" providerId="ADAL" clId="{ADA67CDE-453B-4E9B-A363-63B4D0C73748}" dt="2024-05-30T19:22:18.225" v="352" actId="47"/>
        <pc:sldMkLst>
          <pc:docMk/>
          <pc:sldMk cId="943581937" sldId="1201"/>
        </pc:sldMkLst>
        <pc:spChg chg="add mod">
          <ac:chgData name="Bojan Jorgovanovic" userId="207c8bd1-f8a0-4bc1-a0e8-053d0e8bad70" providerId="ADAL" clId="{ADA67CDE-453B-4E9B-A363-63B4D0C73748}" dt="2024-05-29T10:08:02.277" v="255" actId="113"/>
          <ac:spMkLst>
            <pc:docMk/>
            <pc:sldMk cId="943581937" sldId="1201"/>
            <ac:spMk id="2" creationId="{745497B3-E154-BB27-B4BC-297BBEB7F209}"/>
          </ac:spMkLst>
        </pc:spChg>
        <pc:spChg chg="mod">
          <ac:chgData name="Bojan Jorgovanovic" userId="207c8bd1-f8a0-4bc1-a0e8-053d0e8bad70" providerId="ADAL" clId="{ADA67CDE-453B-4E9B-A363-63B4D0C73748}" dt="2024-05-29T10:18:46.830" v="272" actId="20577"/>
          <ac:spMkLst>
            <pc:docMk/>
            <pc:sldMk cId="943581937" sldId="1201"/>
            <ac:spMk id="27" creationId="{002E50FC-2CB3-E0D6-35AF-51B8CF42B699}"/>
          </ac:spMkLst>
        </pc:spChg>
        <pc:spChg chg="mod">
          <ac:chgData name="Bojan Jorgovanovic" userId="207c8bd1-f8a0-4bc1-a0e8-053d0e8bad70" providerId="ADAL" clId="{ADA67CDE-453B-4E9B-A363-63B4D0C73748}" dt="2024-05-29T10:08:46.394" v="257" actId="1076"/>
          <ac:spMkLst>
            <pc:docMk/>
            <pc:sldMk cId="943581937" sldId="1201"/>
            <ac:spMk id="30" creationId="{C148DA73-71E7-EDF0-8490-7AEC6333A202}"/>
          </ac:spMkLst>
        </pc:spChg>
        <pc:picChg chg="mod">
          <ac:chgData name="Bojan Jorgovanovic" userId="207c8bd1-f8a0-4bc1-a0e8-053d0e8bad70" providerId="ADAL" clId="{ADA67CDE-453B-4E9B-A363-63B4D0C73748}" dt="2024-05-29T10:08:41.761" v="256" actId="1076"/>
          <ac:picMkLst>
            <pc:docMk/>
            <pc:sldMk cId="943581937" sldId="1201"/>
            <ac:picMk id="5" creationId="{666A9B68-8B56-DD95-27EB-5AFBCBBDF77A}"/>
          </ac:picMkLst>
        </pc:picChg>
        <pc:picChg chg="mod">
          <ac:chgData name="Bojan Jorgovanovic" userId="207c8bd1-f8a0-4bc1-a0e8-053d0e8bad70" providerId="ADAL" clId="{ADA67CDE-453B-4E9B-A363-63B4D0C73748}" dt="2024-05-29T10:05:29.859" v="147" actId="1076"/>
          <ac:picMkLst>
            <pc:docMk/>
            <pc:sldMk cId="943581937" sldId="1201"/>
            <ac:picMk id="6" creationId="{23FD54EA-486A-C339-4B0B-77600CB36642}"/>
          </ac:picMkLst>
        </pc:picChg>
        <pc:cxnChg chg="mod">
          <ac:chgData name="Bojan Jorgovanovic" userId="207c8bd1-f8a0-4bc1-a0e8-053d0e8bad70" providerId="ADAL" clId="{ADA67CDE-453B-4E9B-A363-63B4D0C73748}" dt="2024-05-29T10:09:22.557" v="259" actId="14100"/>
          <ac:cxnSpMkLst>
            <pc:docMk/>
            <pc:sldMk cId="943581937" sldId="1201"/>
            <ac:cxnSpMk id="12" creationId="{8B2974E9-0710-AA03-AE67-DC7D0859FF6E}"/>
          </ac:cxnSpMkLst>
        </pc:cxnChg>
      </pc:sldChg>
      <pc:sldChg chg="del">
        <pc:chgData name="Bojan Jorgovanovic" userId="207c8bd1-f8a0-4bc1-a0e8-053d0e8bad70" providerId="ADAL" clId="{ADA67CDE-453B-4E9B-A363-63B4D0C73748}" dt="2024-05-30T19:14:10.343" v="313" actId="47"/>
        <pc:sldMkLst>
          <pc:docMk/>
          <pc:sldMk cId="3867963842" sldId="1202"/>
        </pc:sldMkLst>
      </pc:sldChg>
      <pc:sldChg chg="addSp delSp modSp mod setBg">
        <pc:chgData name="Bojan Jorgovanovic" userId="207c8bd1-f8a0-4bc1-a0e8-053d0e8bad70" providerId="ADAL" clId="{ADA67CDE-453B-4E9B-A363-63B4D0C73748}" dt="2024-05-31T12:42:10.204" v="4128" actId="20577"/>
        <pc:sldMkLst>
          <pc:docMk/>
          <pc:sldMk cId="4042660865" sldId="1203"/>
        </pc:sldMkLst>
        <pc:spChg chg="add mod topLvl">
          <ac:chgData name="Bojan Jorgovanovic" userId="207c8bd1-f8a0-4bc1-a0e8-053d0e8bad70" providerId="ADAL" clId="{ADA67CDE-453B-4E9B-A363-63B4D0C73748}" dt="2024-05-31T11:55:28.786" v="3061" actId="1076"/>
          <ac:spMkLst>
            <pc:docMk/>
            <pc:sldMk cId="4042660865" sldId="1203"/>
            <ac:spMk id="2" creationId="{0FBD534E-03BE-BC31-8FD8-25DBB0D4D1BB}"/>
          </ac:spMkLst>
        </pc:spChg>
        <pc:spChg chg="add mod">
          <ac:chgData name="Bojan Jorgovanovic" userId="207c8bd1-f8a0-4bc1-a0e8-053d0e8bad70" providerId="ADAL" clId="{ADA67CDE-453B-4E9B-A363-63B4D0C73748}" dt="2024-05-31T11:57:03.404" v="3085" actId="20577"/>
          <ac:spMkLst>
            <pc:docMk/>
            <pc:sldMk cId="4042660865" sldId="1203"/>
            <ac:spMk id="5" creationId="{F6F968B3-8D92-700C-8EC4-8AA777DCF808}"/>
          </ac:spMkLst>
        </pc:spChg>
        <pc:spChg chg="add mod">
          <ac:chgData name="Bojan Jorgovanovic" userId="207c8bd1-f8a0-4bc1-a0e8-053d0e8bad70" providerId="ADAL" clId="{ADA67CDE-453B-4E9B-A363-63B4D0C73748}" dt="2024-05-31T10:26:09.099" v="1521" actId="1076"/>
          <ac:spMkLst>
            <pc:docMk/>
            <pc:sldMk cId="4042660865" sldId="1203"/>
            <ac:spMk id="6" creationId="{7BDAB3C0-451D-23CE-369D-09401E7023D6}"/>
          </ac:spMkLst>
        </pc:spChg>
        <pc:spChg chg="add mod ord">
          <ac:chgData name="Bojan Jorgovanovic" userId="207c8bd1-f8a0-4bc1-a0e8-053d0e8bad70" providerId="ADAL" clId="{ADA67CDE-453B-4E9B-A363-63B4D0C73748}" dt="2024-05-31T10:48:15.712" v="1912" actId="164"/>
          <ac:spMkLst>
            <pc:docMk/>
            <pc:sldMk cId="4042660865" sldId="1203"/>
            <ac:spMk id="7" creationId="{AD41A21B-4E38-7D60-2322-2791F9629D04}"/>
          </ac:spMkLst>
        </pc:spChg>
        <pc:spChg chg="mod">
          <ac:chgData name="Bojan Jorgovanovic" userId="207c8bd1-f8a0-4bc1-a0e8-053d0e8bad70" providerId="ADAL" clId="{ADA67CDE-453B-4E9B-A363-63B4D0C73748}" dt="2024-05-31T11:52:02.362" v="2818" actId="20577"/>
          <ac:spMkLst>
            <pc:docMk/>
            <pc:sldMk cId="4042660865" sldId="1203"/>
            <ac:spMk id="8" creationId="{32AC21A1-B2E6-FC53-270D-2552963D9050}"/>
          </ac:spMkLst>
        </pc:spChg>
        <pc:spChg chg="add mod ord">
          <ac:chgData name="Bojan Jorgovanovic" userId="207c8bd1-f8a0-4bc1-a0e8-053d0e8bad70" providerId="ADAL" clId="{ADA67CDE-453B-4E9B-A363-63B4D0C73748}" dt="2024-05-31T10:48:15.712" v="1912" actId="164"/>
          <ac:spMkLst>
            <pc:docMk/>
            <pc:sldMk cId="4042660865" sldId="1203"/>
            <ac:spMk id="9" creationId="{7D0DE724-C7E2-B01C-1611-367A51107CC0}"/>
          </ac:spMkLst>
        </pc:spChg>
        <pc:spChg chg="mod">
          <ac:chgData name="Bojan Jorgovanovic" userId="207c8bd1-f8a0-4bc1-a0e8-053d0e8bad70" providerId="ADAL" clId="{ADA67CDE-453B-4E9B-A363-63B4D0C73748}" dt="2024-05-31T10:52:35.252" v="1952"/>
          <ac:spMkLst>
            <pc:docMk/>
            <pc:sldMk cId="4042660865" sldId="1203"/>
            <ac:spMk id="12" creationId="{93A4279B-C3E0-8B39-D872-50CB5030A5E9}"/>
          </ac:spMkLst>
        </pc:spChg>
        <pc:spChg chg="mod">
          <ac:chgData name="Bojan Jorgovanovic" userId="207c8bd1-f8a0-4bc1-a0e8-053d0e8bad70" providerId="ADAL" clId="{ADA67CDE-453B-4E9B-A363-63B4D0C73748}" dt="2024-05-31T10:52:35.252" v="1952"/>
          <ac:spMkLst>
            <pc:docMk/>
            <pc:sldMk cId="4042660865" sldId="1203"/>
            <ac:spMk id="14" creationId="{64B9A057-F556-ECAC-FB71-EACA6635740A}"/>
          </ac:spMkLst>
        </pc:spChg>
        <pc:spChg chg="add del">
          <ac:chgData name="Bojan Jorgovanovic" userId="207c8bd1-f8a0-4bc1-a0e8-053d0e8bad70" providerId="ADAL" clId="{ADA67CDE-453B-4E9B-A363-63B4D0C73748}" dt="2024-05-31T09:09:47.519" v="1113" actId="26606"/>
          <ac:spMkLst>
            <pc:docMk/>
            <pc:sldMk cId="4042660865" sldId="1203"/>
            <ac:spMk id="14" creationId="{6CCA5F87-1D1E-45CB-8D83-FC7EEFAD9935}"/>
          </ac:spMkLst>
        </pc:spChg>
        <pc:spChg chg="mod">
          <ac:chgData name="Bojan Jorgovanovic" userId="207c8bd1-f8a0-4bc1-a0e8-053d0e8bad70" providerId="ADAL" clId="{ADA67CDE-453B-4E9B-A363-63B4D0C73748}" dt="2024-05-31T10:52:35.252" v="1952"/>
          <ac:spMkLst>
            <pc:docMk/>
            <pc:sldMk cId="4042660865" sldId="1203"/>
            <ac:spMk id="15" creationId="{5BB663E0-B2E1-CA85-09A2-125ED2062B50}"/>
          </ac:spMkLst>
        </pc:spChg>
        <pc:spChg chg="add del">
          <ac:chgData name="Bojan Jorgovanovic" userId="207c8bd1-f8a0-4bc1-a0e8-053d0e8bad70" providerId="ADAL" clId="{ADA67CDE-453B-4E9B-A363-63B4D0C73748}" dt="2024-05-31T09:09:47.519" v="1113" actId="26606"/>
          <ac:spMkLst>
            <pc:docMk/>
            <pc:sldMk cId="4042660865" sldId="1203"/>
            <ac:spMk id="16" creationId="{7CCFC2C6-6238-4A2F-93DE-2ADF74AF635E}"/>
          </ac:spMkLst>
        </pc:spChg>
        <pc:spChg chg="add mod">
          <ac:chgData name="Bojan Jorgovanovic" userId="207c8bd1-f8a0-4bc1-a0e8-053d0e8bad70" providerId="ADAL" clId="{ADA67CDE-453B-4E9B-A363-63B4D0C73748}" dt="2024-05-31T12:42:10.204" v="4128" actId="20577"/>
          <ac:spMkLst>
            <pc:docMk/>
            <pc:sldMk cId="4042660865" sldId="1203"/>
            <ac:spMk id="16" creationId="{B71AE73B-F00A-322A-8801-158CC0383342}"/>
          </ac:spMkLst>
        </pc:spChg>
        <pc:spChg chg="add del">
          <ac:chgData name="Bojan Jorgovanovic" userId="207c8bd1-f8a0-4bc1-a0e8-053d0e8bad70" providerId="ADAL" clId="{ADA67CDE-453B-4E9B-A363-63B4D0C73748}" dt="2024-05-31T09:09:47.519" v="1113" actId="26606"/>
          <ac:spMkLst>
            <pc:docMk/>
            <pc:sldMk cId="4042660865" sldId="1203"/>
            <ac:spMk id="18" creationId="{AF2F604E-43BE-4DC3-B983-E071523364F8}"/>
          </ac:spMkLst>
        </pc:spChg>
        <pc:spChg chg="add del">
          <ac:chgData name="Bojan Jorgovanovic" userId="207c8bd1-f8a0-4bc1-a0e8-053d0e8bad70" providerId="ADAL" clId="{ADA67CDE-453B-4E9B-A363-63B4D0C73748}" dt="2024-05-31T09:09:47.519" v="1113" actId="26606"/>
          <ac:spMkLst>
            <pc:docMk/>
            <pc:sldMk cId="4042660865" sldId="1203"/>
            <ac:spMk id="20" creationId="{08C9B587-E65E-4B52-B37C-ABEBB6E87928}"/>
          </ac:spMkLst>
        </pc:spChg>
        <pc:grpChg chg="add mod">
          <ac:chgData name="Bojan Jorgovanovic" userId="207c8bd1-f8a0-4bc1-a0e8-053d0e8bad70" providerId="ADAL" clId="{ADA67CDE-453B-4E9B-A363-63B4D0C73748}" dt="2024-05-31T11:55:28.786" v="3061" actId="1076"/>
          <ac:grpSpMkLst>
            <pc:docMk/>
            <pc:sldMk cId="4042660865" sldId="1203"/>
            <ac:grpSpMk id="3" creationId="{4AEEBD3E-D879-1441-250B-91B515381D04}"/>
          </ac:grpSpMkLst>
        </pc:grpChg>
        <pc:grpChg chg="add del mod">
          <ac:chgData name="Bojan Jorgovanovic" userId="207c8bd1-f8a0-4bc1-a0e8-053d0e8bad70" providerId="ADAL" clId="{ADA67CDE-453B-4E9B-A363-63B4D0C73748}" dt="2024-05-31T10:11:15.594" v="1313" actId="165"/>
          <ac:grpSpMkLst>
            <pc:docMk/>
            <pc:sldMk cId="4042660865" sldId="1203"/>
            <ac:grpSpMk id="4" creationId="{966465AE-432E-1C8B-6F81-4FE14C95A75F}"/>
          </ac:grpSpMkLst>
        </pc:grpChg>
        <pc:grpChg chg="add del mod">
          <ac:chgData name="Bojan Jorgovanovic" userId="207c8bd1-f8a0-4bc1-a0e8-053d0e8bad70" providerId="ADAL" clId="{ADA67CDE-453B-4E9B-A363-63B4D0C73748}" dt="2024-05-31T11:37:23.889" v="2517" actId="478"/>
          <ac:grpSpMkLst>
            <pc:docMk/>
            <pc:sldMk cId="4042660865" sldId="1203"/>
            <ac:grpSpMk id="10" creationId="{28F64A6E-C7E8-4EFF-3AF2-8DB552EB21E7}"/>
          </ac:grpSpMkLst>
        </pc:grpChg>
        <pc:grpChg chg="add del mod ord">
          <ac:chgData name="Bojan Jorgovanovic" userId="207c8bd1-f8a0-4bc1-a0e8-053d0e8bad70" providerId="ADAL" clId="{ADA67CDE-453B-4E9B-A363-63B4D0C73748}" dt="2024-05-31T11:39:15.734" v="2610" actId="478"/>
          <ac:grpSpMkLst>
            <pc:docMk/>
            <pc:sldMk cId="4042660865" sldId="1203"/>
            <ac:grpSpMk id="11" creationId="{CF5F8C4D-2A83-6DF8-0EEC-F496FD454423}"/>
          </ac:grpSpMkLst>
        </pc:grpChg>
        <pc:grpChg chg="mod">
          <ac:chgData name="Bojan Jorgovanovic" userId="207c8bd1-f8a0-4bc1-a0e8-053d0e8bad70" providerId="ADAL" clId="{ADA67CDE-453B-4E9B-A363-63B4D0C73748}" dt="2024-05-31T10:52:35.252" v="1952"/>
          <ac:grpSpMkLst>
            <pc:docMk/>
            <pc:sldMk cId="4042660865" sldId="1203"/>
            <ac:grpSpMk id="13" creationId="{8388C588-0637-FC85-DDA4-93B714924E91}"/>
          </ac:grpSpMkLst>
        </pc:grpChg>
        <pc:picChg chg="del">
          <ac:chgData name="Bojan Jorgovanovic" userId="207c8bd1-f8a0-4bc1-a0e8-053d0e8bad70" providerId="ADAL" clId="{ADA67CDE-453B-4E9B-A363-63B4D0C73748}" dt="2024-05-31T09:05:20.615" v="1061" actId="478"/>
          <ac:picMkLst>
            <pc:docMk/>
            <pc:sldMk cId="4042660865" sldId="1203"/>
            <ac:picMk id="3" creationId="{929F3EFE-C08C-ECEA-D818-BCF5BB3AEFA0}"/>
          </ac:picMkLst>
        </pc:picChg>
        <pc:picChg chg="del">
          <ac:chgData name="Bojan Jorgovanovic" userId="207c8bd1-f8a0-4bc1-a0e8-053d0e8bad70" providerId="ADAL" clId="{ADA67CDE-453B-4E9B-A363-63B4D0C73748}" dt="2024-05-31T09:05:28.543" v="1062" actId="21"/>
          <ac:picMkLst>
            <pc:docMk/>
            <pc:sldMk cId="4042660865" sldId="1203"/>
            <ac:picMk id="7" creationId="{EB37134C-8850-5160-ABCB-1A5C80255CA4}"/>
          </ac:picMkLst>
        </pc:picChg>
        <pc:picChg chg="add del">
          <ac:chgData name="Bojan Jorgovanovic" userId="207c8bd1-f8a0-4bc1-a0e8-053d0e8bad70" providerId="ADAL" clId="{ADA67CDE-453B-4E9B-A363-63B4D0C73748}" dt="2024-05-31T09:09:47.519" v="1113" actId="26606"/>
          <ac:picMkLst>
            <pc:docMk/>
            <pc:sldMk cId="4042660865" sldId="1203"/>
            <ac:picMk id="10" creationId="{B554731E-1B2F-9541-3658-BC80B262F19E}"/>
          </ac:picMkLst>
        </pc:picChg>
        <pc:picChg chg="add mod">
          <ac:chgData name="Bojan Jorgovanovic" userId="207c8bd1-f8a0-4bc1-a0e8-053d0e8bad70" providerId="ADAL" clId="{ADA67CDE-453B-4E9B-A363-63B4D0C73748}" dt="2024-05-31T11:51:02.057" v="2798" actId="1076"/>
          <ac:picMkLst>
            <pc:docMk/>
            <pc:sldMk cId="4042660865" sldId="1203"/>
            <ac:picMk id="1028" creationId="{E99EF28A-75D1-5F1A-A2EF-BADC8B4B3701}"/>
          </ac:picMkLst>
        </pc:picChg>
        <pc:picChg chg="add del">
          <ac:chgData name="Bojan Jorgovanovic" userId="207c8bd1-f8a0-4bc1-a0e8-053d0e8bad70" providerId="ADAL" clId="{ADA67CDE-453B-4E9B-A363-63B4D0C73748}" dt="2024-05-31T09:12:33.272" v="1115" actId="478"/>
          <ac:picMkLst>
            <pc:docMk/>
            <pc:sldMk cId="4042660865" sldId="1203"/>
            <ac:picMk id="4098" creationId="{339C7529-2C3A-8C28-BBCC-CF8F3AC03542}"/>
          </ac:picMkLst>
        </pc:picChg>
        <pc:picChg chg="add del mod">
          <ac:chgData name="Bojan Jorgovanovic" userId="207c8bd1-f8a0-4bc1-a0e8-053d0e8bad70" providerId="ADAL" clId="{ADA67CDE-453B-4E9B-A363-63B4D0C73748}" dt="2024-05-31T09:53:53.231" v="1300" actId="478"/>
          <ac:picMkLst>
            <pc:docMk/>
            <pc:sldMk cId="4042660865" sldId="1203"/>
            <ac:picMk id="4100" creationId="{2B8325B0-235B-D7A0-4C7E-6BCDEC1C8434}"/>
          </ac:picMkLst>
        </pc:picChg>
        <pc:picChg chg="add mod topLvl">
          <ac:chgData name="Bojan Jorgovanovic" userId="207c8bd1-f8a0-4bc1-a0e8-053d0e8bad70" providerId="ADAL" clId="{ADA67CDE-453B-4E9B-A363-63B4D0C73748}" dt="2024-05-31T11:55:28.786" v="3061" actId="1076"/>
          <ac:picMkLst>
            <pc:docMk/>
            <pc:sldMk cId="4042660865" sldId="1203"/>
            <ac:picMk id="4102" creationId="{B5FC8951-8D2B-0055-04BD-99E9C2AF7363}"/>
          </ac:picMkLst>
        </pc:picChg>
        <pc:picChg chg="add mod topLvl">
          <ac:chgData name="Bojan Jorgovanovic" userId="207c8bd1-f8a0-4bc1-a0e8-053d0e8bad70" providerId="ADAL" clId="{ADA67CDE-453B-4E9B-A363-63B4D0C73748}" dt="2024-05-31T11:55:28.786" v="3061" actId="1076"/>
          <ac:picMkLst>
            <pc:docMk/>
            <pc:sldMk cId="4042660865" sldId="1203"/>
            <ac:picMk id="4104" creationId="{F98BBED6-2D3D-34DD-68F8-1B30A926C803}"/>
          </ac:picMkLst>
        </pc:picChg>
      </pc:sldChg>
      <pc:sldChg chg="addSp delSp modSp mod">
        <pc:chgData name="Bojan Jorgovanovic" userId="207c8bd1-f8a0-4bc1-a0e8-053d0e8bad70" providerId="ADAL" clId="{ADA67CDE-453B-4E9B-A363-63B4D0C73748}" dt="2024-05-31T12:12:15.352" v="3726" actId="1076"/>
        <pc:sldMkLst>
          <pc:docMk/>
          <pc:sldMk cId="863961471" sldId="1204"/>
        </pc:sldMkLst>
        <pc:spChg chg="mod">
          <ac:chgData name="Bojan Jorgovanovic" userId="207c8bd1-f8a0-4bc1-a0e8-053d0e8bad70" providerId="ADAL" clId="{ADA67CDE-453B-4E9B-A363-63B4D0C73748}" dt="2024-05-31T10:49:00.185" v="1919"/>
          <ac:spMkLst>
            <pc:docMk/>
            <pc:sldMk cId="863961471" sldId="1204"/>
            <ac:spMk id="6" creationId="{C4CAAF78-42C8-1BCA-D827-A638DC3D4906}"/>
          </ac:spMkLst>
        </pc:spChg>
        <pc:spChg chg="mod">
          <ac:chgData name="Bojan Jorgovanovic" userId="207c8bd1-f8a0-4bc1-a0e8-053d0e8bad70" providerId="ADAL" clId="{ADA67CDE-453B-4E9B-A363-63B4D0C73748}" dt="2024-05-31T09:35:41.924" v="1292" actId="20577"/>
          <ac:spMkLst>
            <pc:docMk/>
            <pc:sldMk cId="863961471" sldId="1204"/>
            <ac:spMk id="8" creationId="{F9D7953B-FA12-9A10-4BF8-25F7F24498F5}"/>
          </ac:spMkLst>
        </pc:spChg>
        <pc:spChg chg="mod">
          <ac:chgData name="Bojan Jorgovanovic" userId="207c8bd1-f8a0-4bc1-a0e8-053d0e8bad70" providerId="ADAL" clId="{ADA67CDE-453B-4E9B-A363-63B4D0C73748}" dt="2024-05-31T10:49:00.185" v="1919"/>
          <ac:spMkLst>
            <pc:docMk/>
            <pc:sldMk cId="863961471" sldId="1204"/>
            <ac:spMk id="9" creationId="{B54A02A3-C2A2-F02C-C6AF-AC87F86E6FC3}"/>
          </ac:spMkLst>
        </pc:spChg>
        <pc:spChg chg="mod">
          <ac:chgData name="Bojan Jorgovanovic" userId="207c8bd1-f8a0-4bc1-a0e8-053d0e8bad70" providerId="ADAL" clId="{ADA67CDE-453B-4E9B-A363-63B4D0C73748}" dt="2024-05-31T10:52:39.635" v="1954"/>
          <ac:spMkLst>
            <pc:docMk/>
            <pc:sldMk cId="863961471" sldId="1204"/>
            <ac:spMk id="11" creationId="{F000A56F-D874-9C24-A8C4-3C0AE56FB7AC}"/>
          </ac:spMkLst>
        </pc:spChg>
        <pc:spChg chg="mod">
          <ac:chgData name="Bojan Jorgovanovic" userId="207c8bd1-f8a0-4bc1-a0e8-053d0e8bad70" providerId="ADAL" clId="{ADA67CDE-453B-4E9B-A363-63B4D0C73748}" dt="2024-05-31T10:52:39.635" v="1954"/>
          <ac:spMkLst>
            <pc:docMk/>
            <pc:sldMk cId="863961471" sldId="1204"/>
            <ac:spMk id="13" creationId="{C12AD587-95B7-1439-8579-BF4C88882BA3}"/>
          </ac:spMkLst>
        </pc:spChg>
        <pc:spChg chg="mod">
          <ac:chgData name="Bojan Jorgovanovic" userId="207c8bd1-f8a0-4bc1-a0e8-053d0e8bad70" providerId="ADAL" clId="{ADA67CDE-453B-4E9B-A363-63B4D0C73748}" dt="2024-05-31T10:52:39.635" v="1954"/>
          <ac:spMkLst>
            <pc:docMk/>
            <pc:sldMk cId="863961471" sldId="1204"/>
            <ac:spMk id="14" creationId="{D219FE93-D0C0-06F9-9ED0-AB737946A89D}"/>
          </ac:spMkLst>
        </pc:spChg>
        <pc:spChg chg="mod">
          <ac:chgData name="Bojan Jorgovanovic" userId="207c8bd1-f8a0-4bc1-a0e8-053d0e8bad70" providerId="ADAL" clId="{ADA67CDE-453B-4E9B-A363-63B4D0C73748}" dt="2024-05-31T12:12:15.352" v="3726" actId="1076"/>
          <ac:spMkLst>
            <pc:docMk/>
            <pc:sldMk cId="863961471" sldId="1204"/>
            <ac:spMk id="27" creationId="{002E50FC-2CB3-E0D6-35AF-51B8CF42B699}"/>
          </ac:spMkLst>
        </pc:spChg>
        <pc:spChg chg="mod">
          <ac:chgData name="Bojan Jorgovanovic" userId="207c8bd1-f8a0-4bc1-a0e8-053d0e8bad70" providerId="ADAL" clId="{ADA67CDE-453B-4E9B-A363-63B4D0C73748}" dt="2024-05-31T11:49:08.650" v="2731" actId="1076"/>
          <ac:spMkLst>
            <pc:docMk/>
            <pc:sldMk cId="863961471" sldId="1204"/>
            <ac:spMk id="30" creationId="{C148DA73-71E7-EDF0-8490-7AEC6333A202}"/>
          </ac:spMkLst>
        </pc:spChg>
        <pc:grpChg chg="add mod">
          <ac:chgData name="Bojan Jorgovanovic" userId="207c8bd1-f8a0-4bc1-a0e8-053d0e8bad70" providerId="ADAL" clId="{ADA67CDE-453B-4E9B-A363-63B4D0C73748}" dt="2024-05-31T11:48:37.708" v="2729" actId="14100"/>
          <ac:grpSpMkLst>
            <pc:docMk/>
            <pc:sldMk cId="863961471" sldId="1204"/>
            <ac:grpSpMk id="4" creationId="{11DB450F-840C-32C4-1B6F-DEA6CAD9B9B2}"/>
          </ac:grpSpMkLst>
        </pc:grpChg>
        <pc:grpChg chg="add del mod ord">
          <ac:chgData name="Bojan Jorgovanovic" userId="207c8bd1-f8a0-4bc1-a0e8-053d0e8bad70" providerId="ADAL" clId="{ADA67CDE-453B-4E9B-A363-63B4D0C73748}" dt="2024-05-31T11:33:26.752" v="2420" actId="478"/>
          <ac:grpSpMkLst>
            <pc:docMk/>
            <pc:sldMk cId="863961471" sldId="1204"/>
            <ac:grpSpMk id="5" creationId="{75EFFA91-0A87-0241-FCC7-0DB17D8EFD72}"/>
          </ac:grpSpMkLst>
        </pc:grpChg>
        <pc:grpChg chg="add del mod ord">
          <ac:chgData name="Bojan Jorgovanovic" userId="207c8bd1-f8a0-4bc1-a0e8-053d0e8bad70" providerId="ADAL" clId="{ADA67CDE-453B-4E9B-A363-63B4D0C73748}" dt="2024-05-31T11:33:30.176" v="2421" actId="478"/>
          <ac:grpSpMkLst>
            <pc:docMk/>
            <pc:sldMk cId="863961471" sldId="1204"/>
            <ac:grpSpMk id="10" creationId="{8AC47C0E-346C-95B6-D847-5A150D6481BF}"/>
          </ac:grpSpMkLst>
        </pc:grpChg>
        <pc:grpChg chg="mod">
          <ac:chgData name="Bojan Jorgovanovic" userId="207c8bd1-f8a0-4bc1-a0e8-053d0e8bad70" providerId="ADAL" clId="{ADA67CDE-453B-4E9B-A363-63B4D0C73748}" dt="2024-05-31T10:52:39.635" v="1954"/>
          <ac:grpSpMkLst>
            <pc:docMk/>
            <pc:sldMk cId="863961471" sldId="1204"/>
            <ac:grpSpMk id="12" creationId="{2A3B1419-65CE-481A-5EE5-4FE7855F922C}"/>
          </ac:grpSpMkLst>
        </pc:grpChg>
        <pc:picChg chg="add mod">
          <ac:chgData name="Bojan Jorgovanovic" userId="207c8bd1-f8a0-4bc1-a0e8-053d0e8bad70" providerId="ADAL" clId="{ADA67CDE-453B-4E9B-A363-63B4D0C73748}" dt="2024-05-31T09:07:01.830" v="1076" actId="164"/>
          <ac:picMkLst>
            <pc:docMk/>
            <pc:sldMk cId="863961471" sldId="1204"/>
            <ac:picMk id="2" creationId="{EB37134C-8850-5160-ABCB-1A5C80255CA4}"/>
          </ac:picMkLst>
        </pc:picChg>
        <pc:picChg chg="mod">
          <ac:chgData name="Bojan Jorgovanovic" userId="207c8bd1-f8a0-4bc1-a0e8-053d0e8bad70" providerId="ADAL" clId="{ADA67CDE-453B-4E9B-A363-63B4D0C73748}" dt="2024-05-31T09:07:01.830" v="1076" actId="164"/>
          <ac:picMkLst>
            <pc:docMk/>
            <pc:sldMk cId="863961471" sldId="1204"/>
            <ac:picMk id="3" creationId="{B71318F9-CE4C-B3FD-1E7E-B775923E7BEF}"/>
          </ac:picMkLst>
        </pc:picChg>
        <pc:picChg chg="mod">
          <ac:chgData name="Bojan Jorgovanovic" userId="207c8bd1-f8a0-4bc1-a0e8-053d0e8bad70" providerId="ADAL" clId="{ADA67CDE-453B-4E9B-A363-63B4D0C73748}" dt="2024-05-31T11:33:37.726" v="2422" actId="14100"/>
          <ac:picMkLst>
            <pc:docMk/>
            <pc:sldMk cId="863961471" sldId="1204"/>
            <ac:picMk id="7" creationId="{EDEB0074-A9EA-088D-97A4-AD8A2DDC039C}"/>
          </ac:picMkLst>
        </pc:picChg>
        <pc:cxnChg chg="add">
          <ac:chgData name="Bojan Jorgovanovic" userId="207c8bd1-f8a0-4bc1-a0e8-053d0e8bad70" providerId="ADAL" clId="{ADA67CDE-453B-4E9B-A363-63B4D0C73748}" dt="2024-05-31T11:35:03.480" v="2430" actId="11529"/>
          <ac:cxnSpMkLst>
            <pc:docMk/>
            <pc:sldMk cId="863961471" sldId="1204"/>
            <ac:cxnSpMk id="16" creationId="{12D3722F-945C-5BA4-0EE9-756E32D44C4F}"/>
          </ac:cxnSpMkLst>
        </pc:cxnChg>
      </pc:sldChg>
      <pc:sldChg chg="addSp delSp modSp mod ord">
        <pc:chgData name="Bojan Jorgovanovic" userId="207c8bd1-f8a0-4bc1-a0e8-053d0e8bad70" providerId="ADAL" clId="{ADA67CDE-453B-4E9B-A363-63B4D0C73748}" dt="2024-05-31T11:33:08.655" v="2419" actId="20577"/>
        <pc:sldMkLst>
          <pc:docMk/>
          <pc:sldMk cId="2011323612" sldId="1205"/>
        </pc:sldMkLst>
        <pc:spChg chg="mod">
          <ac:chgData name="Bojan Jorgovanovic" userId="207c8bd1-f8a0-4bc1-a0e8-053d0e8bad70" providerId="ADAL" clId="{ADA67CDE-453B-4E9B-A363-63B4D0C73748}" dt="2024-05-29T09:42:56.401" v="122" actId="6549"/>
          <ac:spMkLst>
            <pc:docMk/>
            <pc:sldMk cId="2011323612" sldId="1205"/>
            <ac:spMk id="3" creationId="{5BA656A5-8F31-FEE9-FA62-EDBD1CE8A832}"/>
          </ac:spMkLst>
        </pc:spChg>
        <pc:spChg chg="add mod">
          <ac:chgData name="Bojan Jorgovanovic" userId="207c8bd1-f8a0-4bc1-a0e8-053d0e8bad70" providerId="ADAL" clId="{ADA67CDE-453B-4E9B-A363-63B4D0C73748}" dt="2024-05-31T09:34:48.815" v="1227" actId="1076"/>
          <ac:spMkLst>
            <pc:docMk/>
            <pc:sldMk cId="2011323612" sldId="1205"/>
            <ac:spMk id="4" creationId="{07360BA1-8DB2-0DA6-89DC-669641872FCD}"/>
          </ac:spMkLst>
        </pc:spChg>
        <pc:spChg chg="add mod">
          <ac:chgData name="Bojan Jorgovanovic" userId="207c8bd1-f8a0-4bc1-a0e8-053d0e8bad70" providerId="ADAL" clId="{ADA67CDE-453B-4E9B-A363-63B4D0C73748}" dt="2024-05-31T09:33:24.130" v="1222" actId="1076"/>
          <ac:spMkLst>
            <pc:docMk/>
            <pc:sldMk cId="2011323612" sldId="1205"/>
            <ac:spMk id="6" creationId="{6E285A20-7DC2-2386-FF46-175AE06A7EEF}"/>
          </ac:spMkLst>
        </pc:spChg>
        <pc:spChg chg="mod">
          <ac:chgData name="Bojan Jorgovanovic" userId="207c8bd1-f8a0-4bc1-a0e8-053d0e8bad70" providerId="ADAL" clId="{ADA67CDE-453B-4E9B-A363-63B4D0C73748}" dt="2024-05-31T09:33:24.130" v="1222" actId="1076"/>
          <ac:spMkLst>
            <pc:docMk/>
            <pc:sldMk cId="2011323612" sldId="1205"/>
            <ac:spMk id="9" creationId="{73FA3350-0EFB-1249-37AC-CDBDDF1F9DFC}"/>
          </ac:spMkLst>
        </pc:spChg>
        <pc:spChg chg="mod">
          <ac:chgData name="Bojan Jorgovanovic" userId="207c8bd1-f8a0-4bc1-a0e8-053d0e8bad70" providerId="ADAL" clId="{ADA67CDE-453B-4E9B-A363-63B4D0C73748}" dt="2024-05-31T11:33:08.655" v="2419" actId="20577"/>
          <ac:spMkLst>
            <pc:docMk/>
            <pc:sldMk cId="2011323612" sldId="1205"/>
            <ac:spMk id="10" creationId="{32747384-6A2C-1361-CF96-67F80D2190C6}"/>
          </ac:spMkLst>
        </pc:spChg>
        <pc:spChg chg="mod">
          <ac:chgData name="Bojan Jorgovanovic" userId="207c8bd1-f8a0-4bc1-a0e8-053d0e8bad70" providerId="ADAL" clId="{ADA67CDE-453B-4E9B-A363-63B4D0C73748}" dt="2024-05-31T10:49:06.058" v="1921"/>
          <ac:spMkLst>
            <pc:docMk/>
            <pc:sldMk cId="2011323612" sldId="1205"/>
            <ac:spMk id="11" creationId="{9B3E33B3-6A51-2C0C-BA7B-671EA891DFC9}"/>
          </ac:spMkLst>
        </pc:spChg>
        <pc:spChg chg="mod">
          <ac:chgData name="Bojan Jorgovanovic" userId="207c8bd1-f8a0-4bc1-a0e8-053d0e8bad70" providerId="ADAL" clId="{ADA67CDE-453B-4E9B-A363-63B4D0C73748}" dt="2024-05-31T10:49:06.058" v="1921"/>
          <ac:spMkLst>
            <pc:docMk/>
            <pc:sldMk cId="2011323612" sldId="1205"/>
            <ac:spMk id="12" creationId="{3FF13188-197F-72AE-BBE9-3AA2D94F6685}"/>
          </ac:spMkLst>
        </pc:spChg>
        <pc:spChg chg="mod">
          <ac:chgData name="Bojan Jorgovanovic" userId="207c8bd1-f8a0-4bc1-a0e8-053d0e8bad70" providerId="ADAL" clId="{ADA67CDE-453B-4E9B-A363-63B4D0C73748}" dt="2024-05-31T10:53:03.694" v="1957"/>
          <ac:spMkLst>
            <pc:docMk/>
            <pc:sldMk cId="2011323612" sldId="1205"/>
            <ac:spMk id="14" creationId="{B4D84DE9-B6A2-A0D6-33F2-B7E064193FA0}"/>
          </ac:spMkLst>
        </pc:spChg>
        <pc:spChg chg="mod">
          <ac:chgData name="Bojan Jorgovanovic" userId="207c8bd1-f8a0-4bc1-a0e8-053d0e8bad70" providerId="ADAL" clId="{ADA67CDE-453B-4E9B-A363-63B4D0C73748}" dt="2024-05-31T10:53:03.694" v="1957"/>
          <ac:spMkLst>
            <pc:docMk/>
            <pc:sldMk cId="2011323612" sldId="1205"/>
            <ac:spMk id="16" creationId="{3997756F-D056-D87A-1CCA-2148EE438BFD}"/>
          </ac:spMkLst>
        </pc:spChg>
        <pc:spChg chg="mod">
          <ac:chgData name="Bojan Jorgovanovic" userId="207c8bd1-f8a0-4bc1-a0e8-053d0e8bad70" providerId="ADAL" clId="{ADA67CDE-453B-4E9B-A363-63B4D0C73748}" dt="2024-05-31T10:53:03.694" v="1957"/>
          <ac:spMkLst>
            <pc:docMk/>
            <pc:sldMk cId="2011323612" sldId="1205"/>
            <ac:spMk id="17" creationId="{A0A5EA25-A73F-AC9B-4B16-0DB1FBEF6AEA}"/>
          </ac:spMkLst>
        </pc:spChg>
        <pc:grpChg chg="add del mod ord">
          <ac:chgData name="Bojan Jorgovanovic" userId="207c8bd1-f8a0-4bc1-a0e8-053d0e8bad70" providerId="ADAL" clId="{ADA67CDE-453B-4E9B-A363-63B4D0C73748}" dt="2024-05-31T11:32:50.254" v="2416" actId="478"/>
          <ac:grpSpMkLst>
            <pc:docMk/>
            <pc:sldMk cId="2011323612" sldId="1205"/>
            <ac:grpSpMk id="8" creationId="{13CAC7BD-0FFA-3919-4B89-DEEC4D80BC9A}"/>
          </ac:grpSpMkLst>
        </pc:grpChg>
        <pc:grpChg chg="add del mod ord">
          <ac:chgData name="Bojan Jorgovanovic" userId="207c8bd1-f8a0-4bc1-a0e8-053d0e8bad70" providerId="ADAL" clId="{ADA67CDE-453B-4E9B-A363-63B4D0C73748}" dt="2024-05-31T11:32:53.722" v="2417" actId="478"/>
          <ac:grpSpMkLst>
            <pc:docMk/>
            <pc:sldMk cId="2011323612" sldId="1205"/>
            <ac:grpSpMk id="13" creationId="{D14DD1D7-AC4A-4BFE-E764-EC5597891103}"/>
          </ac:grpSpMkLst>
        </pc:grpChg>
        <pc:grpChg chg="mod">
          <ac:chgData name="Bojan Jorgovanovic" userId="207c8bd1-f8a0-4bc1-a0e8-053d0e8bad70" providerId="ADAL" clId="{ADA67CDE-453B-4E9B-A363-63B4D0C73748}" dt="2024-05-31T10:53:03.694" v="1957"/>
          <ac:grpSpMkLst>
            <pc:docMk/>
            <pc:sldMk cId="2011323612" sldId="1205"/>
            <ac:grpSpMk id="15" creationId="{11FFC941-B457-168D-2218-1FE1DE17BCD0}"/>
          </ac:grpSpMkLst>
        </pc:grpChg>
        <pc:picChg chg="mod">
          <ac:chgData name="Bojan Jorgovanovic" userId="207c8bd1-f8a0-4bc1-a0e8-053d0e8bad70" providerId="ADAL" clId="{ADA67CDE-453B-4E9B-A363-63B4D0C73748}" dt="2024-05-31T09:33:24.130" v="1222" actId="1076"/>
          <ac:picMkLst>
            <pc:docMk/>
            <pc:sldMk cId="2011323612" sldId="1205"/>
            <ac:picMk id="2" creationId="{74C8EFDC-E512-BBBC-2994-2B57BB255CB3}"/>
          </ac:picMkLst>
        </pc:picChg>
        <pc:picChg chg="add mod">
          <ac:chgData name="Bojan Jorgovanovic" userId="207c8bd1-f8a0-4bc1-a0e8-053d0e8bad70" providerId="ADAL" clId="{ADA67CDE-453B-4E9B-A363-63B4D0C73748}" dt="2024-05-31T09:34:45.597" v="1226" actId="1076"/>
          <ac:picMkLst>
            <pc:docMk/>
            <pc:sldMk cId="2011323612" sldId="1205"/>
            <ac:picMk id="6148" creationId="{143742AF-4930-0D97-75F8-B84DE12B2DA9}"/>
          </ac:picMkLst>
        </pc:picChg>
        <pc:cxnChg chg="mod">
          <ac:chgData name="Bojan Jorgovanovic" userId="207c8bd1-f8a0-4bc1-a0e8-053d0e8bad70" providerId="ADAL" clId="{ADA67CDE-453B-4E9B-A363-63B4D0C73748}" dt="2024-05-31T09:33:24.130" v="1222" actId="1076"/>
          <ac:cxnSpMkLst>
            <pc:docMk/>
            <pc:sldMk cId="2011323612" sldId="1205"/>
            <ac:cxnSpMk id="5" creationId="{8C95814F-291E-311D-5DEF-A2E77F7AE5FB}"/>
          </ac:cxnSpMkLst>
        </pc:cxnChg>
        <pc:cxnChg chg="mod">
          <ac:chgData name="Bojan Jorgovanovic" userId="207c8bd1-f8a0-4bc1-a0e8-053d0e8bad70" providerId="ADAL" clId="{ADA67CDE-453B-4E9B-A363-63B4D0C73748}" dt="2024-05-31T09:33:24.130" v="1222" actId="1076"/>
          <ac:cxnSpMkLst>
            <pc:docMk/>
            <pc:sldMk cId="2011323612" sldId="1205"/>
            <ac:cxnSpMk id="7" creationId="{4A7DE18D-D287-1069-BF56-738FA740A3AD}"/>
          </ac:cxnSpMkLst>
        </pc:cxnChg>
      </pc:sldChg>
      <pc:sldChg chg="addSp delSp modSp mod setBg modClrScheme chgLayout">
        <pc:chgData name="Bojan Jorgovanovic" userId="207c8bd1-f8a0-4bc1-a0e8-053d0e8bad70" providerId="ADAL" clId="{ADA67CDE-453B-4E9B-A363-63B4D0C73748}" dt="2024-05-31T12:48:18.394" v="4147" actId="1076"/>
        <pc:sldMkLst>
          <pc:docMk/>
          <pc:sldMk cId="3242712585" sldId="1207"/>
        </pc:sldMkLst>
        <pc:spChg chg="mod">
          <ac:chgData name="Bojan Jorgovanovic" userId="207c8bd1-f8a0-4bc1-a0e8-053d0e8bad70" providerId="ADAL" clId="{ADA67CDE-453B-4E9B-A363-63B4D0C73748}" dt="2024-05-31T12:33:56.958" v="4004" actId="1076"/>
          <ac:spMkLst>
            <pc:docMk/>
            <pc:sldMk cId="3242712585" sldId="1207"/>
            <ac:spMk id="2" creationId="{D8D5A4DC-5B73-828B-13A6-7CDB9A2CB8A0}"/>
          </ac:spMkLst>
        </pc:spChg>
        <pc:spChg chg="del mod">
          <ac:chgData name="Bojan Jorgovanovic" userId="207c8bd1-f8a0-4bc1-a0e8-053d0e8bad70" providerId="ADAL" clId="{ADA67CDE-453B-4E9B-A363-63B4D0C73748}" dt="2024-05-31T12:08:57.155" v="3725" actId="478"/>
          <ac:spMkLst>
            <pc:docMk/>
            <pc:sldMk cId="3242712585" sldId="1207"/>
            <ac:spMk id="3" creationId="{B311334E-3BFD-18D0-4D9D-F7CB88EEDCB5}"/>
          </ac:spMkLst>
        </pc:spChg>
        <pc:spChg chg="mod">
          <ac:chgData name="Bojan Jorgovanovic" userId="207c8bd1-f8a0-4bc1-a0e8-053d0e8bad70" providerId="ADAL" clId="{ADA67CDE-453B-4E9B-A363-63B4D0C73748}" dt="2024-05-31T10:48:36.291" v="1915"/>
          <ac:spMkLst>
            <pc:docMk/>
            <pc:sldMk cId="3242712585" sldId="1207"/>
            <ac:spMk id="5" creationId="{CE109619-5878-6A55-29E0-BE0281D6F20D}"/>
          </ac:spMkLst>
        </pc:spChg>
        <pc:spChg chg="mod">
          <ac:chgData name="Bojan Jorgovanovic" userId="207c8bd1-f8a0-4bc1-a0e8-053d0e8bad70" providerId="ADAL" clId="{ADA67CDE-453B-4E9B-A363-63B4D0C73748}" dt="2024-05-31T10:48:36.291" v="1915"/>
          <ac:spMkLst>
            <pc:docMk/>
            <pc:sldMk cId="3242712585" sldId="1207"/>
            <ac:spMk id="6" creationId="{6D725EC6-5DAC-F211-55E0-C489738C8531}"/>
          </ac:spMkLst>
        </pc:spChg>
        <pc:spChg chg="add mod">
          <ac:chgData name="Bojan Jorgovanovic" userId="207c8bd1-f8a0-4bc1-a0e8-053d0e8bad70" providerId="ADAL" clId="{ADA67CDE-453B-4E9B-A363-63B4D0C73748}" dt="2024-05-31T10:51:38.628" v="1940" actId="164"/>
          <ac:spMkLst>
            <pc:docMk/>
            <pc:sldMk cId="3242712585" sldId="1207"/>
            <ac:spMk id="7" creationId="{561F8FD6-B774-9234-FD2D-DC2558C5989F}"/>
          </ac:spMkLst>
        </pc:spChg>
        <pc:spChg chg="add mod ord">
          <ac:chgData name="Bojan Jorgovanovic" userId="207c8bd1-f8a0-4bc1-a0e8-053d0e8bad70" providerId="ADAL" clId="{ADA67CDE-453B-4E9B-A363-63B4D0C73748}" dt="2024-05-31T10:51:38.628" v="1940" actId="164"/>
          <ac:spMkLst>
            <pc:docMk/>
            <pc:sldMk cId="3242712585" sldId="1207"/>
            <ac:spMk id="8" creationId="{A466BAD4-FE13-8855-FE7A-439C53054ADA}"/>
          </ac:spMkLst>
        </pc:spChg>
        <pc:spChg chg="add mod ord">
          <ac:chgData name="Bojan Jorgovanovic" userId="207c8bd1-f8a0-4bc1-a0e8-053d0e8bad70" providerId="ADAL" clId="{ADA67CDE-453B-4E9B-A363-63B4D0C73748}" dt="2024-05-31T10:52:16.417" v="1946" actId="164"/>
          <ac:spMkLst>
            <pc:docMk/>
            <pc:sldMk cId="3242712585" sldId="1207"/>
            <ac:spMk id="10" creationId="{34A8F188-5830-BDA8-B3BB-65C58B37796C}"/>
          </ac:spMkLst>
        </pc:spChg>
        <pc:spChg chg="add del mod ord">
          <ac:chgData name="Bojan Jorgovanovic" userId="207c8bd1-f8a0-4bc1-a0e8-053d0e8bad70" providerId="ADAL" clId="{ADA67CDE-453B-4E9B-A363-63B4D0C73748}" dt="2024-05-31T12:00:45.544" v="3160" actId="700"/>
          <ac:spMkLst>
            <pc:docMk/>
            <pc:sldMk cId="3242712585" sldId="1207"/>
            <ac:spMk id="12" creationId="{9A0C744C-03CA-D219-8CD3-5B703CA7DFA2}"/>
          </ac:spMkLst>
        </pc:spChg>
        <pc:spChg chg="add del mod ord">
          <ac:chgData name="Bojan Jorgovanovic" userId="207c8bd1-f8a0-4bc1-a0e8-053d0e8bad70" providerId="ADAL" clId="{ADA67CDE-453B-4E9B-A363-63B4D0C73748}" dt="2024-05-31T12:00:45.544" v="3160" actId="700"/>
          <ac:spMkLst>
            <pc:docMk/>
            <pc:sldMk cId="3242712585" sldId="1207"/>
            <ac:spMk id="13" creationId="{A0D4B52E-ACDF-999A-63C9-83D8E5F18FD4}"/>
          </ac:spMkLst>
        </pc:spChg>
        <pc:spChg chg="add mod">
          <ac:chgData name="Bojan Jorgovanovic" userId="207c8bd1-f8a0-4bc1-a0e8-053d0e8bad70" providerId="ADAL" clId="{ADA67CDE-453B-4E9B-A363-63B4D0C73748}" dt="2024-05-31T12:36:53.009" v="4090" actId="14100"/>
          <ac:spMkLst>
            <pc:docMk/>
            <pc:sldMk cId="3242712585" sldId="1207"/>
            <ac:spMk id="14" creationId="{559795C5-614E-6A7A-932A-D204D601FF25}"/>
          </ac:spMkLst>
        </pc:spChg>
        <pc:spChg chg="add del">
          <ac:chgData name="Bojan Jorgovanovic" userId="207c8bd1-f8a0-4bc1-a0e8-053d0e8bad70" providerId="ADAL" clId="{ADA67CDE-453B-4E9B-A363-63B4D0C73748}" dt="2024-05-31T12:31:06.250" v="3975" actId="26606"/>
          <ac:spMkLst>
            <pc:docMk/>
            <pc:sldMk cId="3242712585" sldId="1207"/>
            <ac:spMk id="8199" creationId="{F13C74B1-5B17-4795-BED0-7140497B445A}"/>
          </ac:spMkLst>
        </pc:spChg>
        <pc:spChg chg="add del">
          <ac:chgData name="Bojan Jorgovanovic" userId="207c8bd1-f8a0-4bc1-a0e8-053d0e8bad70" providerId="ADAL" clId="{ADA67CDE-453B-4E9B-A363-63B4D0C73748}" dt="2024-05-31T12:31:06.250" v="3975" actId="26606"/>
          <ac:spMkLst>
            <pc:docMk/>
            <pc:sldMk cId="3242712585" sldId="1207"/>
            <ac:spMk id="8201" creationId="{D4974D33-8DC5-464E-8C6D-BE58F0669C17}"/>
          </ac:spMkLst>
        </pc:spChg>
        <pc:spChg chg="add del">
          <ac:chgData name="Bojan Jorgovanovic" userId="207c8bd1-f8a0-4bc1-a0e8-053d0e8bad70" providerId="ADAL" clId="{ADA67CDE-453B-4E9B-A363-63B4D0C73748}" dt="2024-05-31T12:31:19.244" v="3977" actId="26606"/>
          <ac:spMkLst>
            <pc:docMk/>
            <pc:sldMk cId="3242712585" sldId="1207"/>
            <ac:spMk id="8203" creationId="{04812C46-200A-4DEB-A05E-3ED6C68C2387}"/>
          </ac:spMkLst>
        </pc:spChg>
        <pc:spChg chg="add del">
          <ac:chgData name="Bojan Jorgovanovic" userId="207c8bd1-f8a0-4bc1-a0e8-053d0e8bad70" providerId="ADAL" clId="{ADA67CDE-453B-4E9B-A363-63B4D0C73748}" dt="2024-05-31T12:31:19.244" v="3977" actId="26606"/>
          <ac:spMkLst>
            <pc:docMk/>
            <pc:sldMk cId="3242712585" sldId="1207"/>
            <ac:spMk id="8204" creationId="{D1EA859B-E555-4109-94F3-6700E046E008}"/>
          </ac:spMkLst>
        </pc:spChg>
        <pc:spChg chg="add del">
          <ac:chgData name="Bojan Jorgovanovic" userId="207c8bd1-f8a0-4bc1-a0e8-053d0e8bad70" providerId="ADAL" clId="{ADA67CDE-453B-4E9B-A363-63B4D0C73748}" dt="2024-05-31T12:31:24.769" v="3979" actId="26606"/>
          <ac:spMkLst>
            <pc:docMk/>
            <pc:sldMk cId="3242712585" sldId="1207"/>
            <ac:spMk id="8205" creationId="{7A5F0580-5EE9-419F-96EE-B6529EF6E7D0}"/>
          </ac:spMkLst>
        </pc:spChg>
        <pc:spChg chg="add del">
          <ac:chgData name="Bojan Jorgovanovic" userId="207c8bd1-f8a0-4bc1-a0e8-053d0e8bad70" providerId="ADAL" clId="{ADA67CDE-453B-4E9B-A363-63B4D0C73748}" dt="2024-05-31T12:31:24.769" v="3979" actId="26606"/>
          <ac:spMkLst>
            <pc:docMk/>
            <pc:sldMk cId="3242712585" sldId="1207"/>
            <ac:spMk id="8206" creationId="{8FC9BE17-9A7B-462D-AE50-3D8777387304}"/>
          </ac:spMkLst>
        </pc:spChg>
        <pc:spChg chg="add del">
          <ac:chgData name="Bojan Jorgovanovic" userId="207c8bd1-f8a0-4bc1-a0e8-053d0e8bad70" providerId="ADAL" clId="{ADA67CDE-453B-4E9B-A363-63B4D0C73748}" dt="2024-05-31T12:31:24.769" v="3979" actId="26606"/>
          <ac:spMkLst>
            <pc:docMk/>
            <pc:sldMk cId="3242712585" sldId="1207"/>
            <ac:spMk id="8207" creationId="{3EBE8569-6AEC-4B8C-8D53-2DE337CDBA65}"/>
          </ac:spMkLst>
        </pc:spChg>
        <pc:spChg chg="add del">
          <ac:chgData name="Bojan Jorgovanovic" userId="207c8bd1-f8a0-4bc1-a0e8-053d0e8bad70" providerId="ADAL" clId="{ADA67CDE-453B-4E9B-A363-63B4D0C73748}" dt="2024-05-31T12:31:24.769" v="3979" actId="26606"/>
          <ac:spMkLst>
            <pc:docMk/>
            <pc:sldMk cId="3242712585" sldId="1207"/>
            <ac:spMk id="8208" creationId="{55D4142C-5077-457F-A6AD-3FECFDB39685}"/>
          </ac:spMkLst>
        </pc:spChg>
        <pc:spChg chg="add del">
          <ac:chgData name="Bojan Jorgovanovic" userId="207c8bd1-f8a0-4bc1-a0e8-053d0e8bad70" providerId="ADAL" clId="{ADA67CDE-453B-4E9B-A363-63B4D0C73748}" dt="2024-05-31T12:33:23.159" v="4001" actId="26606"/>
          <ac:spMkLst>
            <pc:docMk/>
            <pc:sldMk cId="3242712585" sldId="1207"/>
            <ac:spMk id="8210" creationId="{04812C46-200A-4DEB-A05E-3ED6C68C2387}"/>
          </ac:spMkLst>
        </pc:spChg>
        <pc:spChg chg="add del">
          <ac:chgData name="Bojan Jorgovanovic" userId="207c8bd1-f8a0-4bc1-a0e8-053d0e8bad70" providerId="ADAL" clId="{ADA67CDE-453B-4E9B-A363-63B4D0C73748}" dt="2024-05-31T12:33:23.159" v="4001" actId="26606"/>
          <ac:spMkLst>
            <pc:docMk/>
            <pc:sldMk cId="3242712585" sldId="1207"/>
            <ac:spMk id="8211" creationId="{D1EA859B-E555-4109-94F3-6700E046E008}"/>
          </ac:spMkLst>
        </pc:spChg>
        <pc:spChg chg="add del">
          <ac:chgData name="Bojan Jorgovanovic" userId="207c8bd1-f8a0-4bc1-a0e8-053d0e8bad70" providerId="ADAL" clId="{ADA67CDE-453B-4E9B-A363-63B4D0C73748}" dt="2024-05-31T12:31:34.190" v="3982" actId="26606"/>
          <ac:spMkLst>
            <pc:docMk/>
            <pc:sldMk cId="3242712585" sldId="1207"/>
            <ac:spMk id="8216" creationId="{04812C46-200A-4DEB-A05E-3ED6C68C2387}"/>
          </ac:spMkLst>
        </pc:spChg>
        <pc:spChg chg="add del">
          <ac:chgData name="Bojan Jorgovanovic" userId="207c8bd1-f8a0-4bc1-a0e8-053d0e8bad70" providerId="ADAL" clId="{ADA67CDE-453B-4E9B-A363-63B4D0C73748}" dt="2024-05-31T12:31:34.190" v="3982" actId="26606"/>
          <ac:spMkLst>
            <pc:docMk/>
            <pc:sldMk cId="3242712585" sldId="1207"/>
            <ac:spMk id="8218" creationId="{D1EA859B-E555-4109-94F3-6700E046E008}"/>
          </ac:spMkLst>
        </pc:spChg>
        <pc:spChg chg="add del">
          <ac:chgData name="Bojan Jorgovanovic" userId="207c8bd1-f8a0-4bc1-a0e8-053d0e8bad70" providerId="ADAL" clId="{ADA67CDE-453B-4E9B-A363-63B4D0C73748}" dt="2024-05-31T12:31:46.525" v="3984" actId="26606"/>
          <ac:spMkLst>
            <pc:docMk/>
            <pc:sldMk cId="3242712585" sldId="1207"/>
            <ac:spMk id="8220" creationId="{F13C74B1-5B17-4795-BED0-7140497B445A}"/>
          </ac:spMkLst>
        </pc:spChg>
        <pc:spChg chg="add del">
          <ac:chgData name="Bojan Jorgovanovic" userId="207c8bd1-f8a0-4bc1-a0e8-053d0e8bad70" providerId="ADAL" clId="{ADA67CDE-453B-4E9B-A363-63B4D0C73748}" dt="2024-05-31T12:31:46.525" v="3984" actId="26606"/>
          <ac:spMkLst>
            <pc:docMk/>
            <pc:sldMk cId="3242712585" sldId="1207"/>
            <ac:spMk id="8221" creationId="{D4974D33-8DC5-464E-8C6D-BE58F0669C17}"/>
          </ac:spMkLst>
        </pc:spChg>
        <pc:spChg chg="add del">
          <ac:chgData name="Bojan Jorgovanovic" userId="207c8bd1-f8a0-4bc1-a0e8-053d0e8bad70" providerId="ADAL" clId="{ADA67CDE-453B-4E9B-A363-63B4D0C73748}" dt="2024-05-31T12:32:11.532" v="3989" actId="26606"/>
          <ac:spMkLst>
            <pc:docMk/>
            <pc:sldMk cId="3242712585" sldId="1207"/>
            <ac:spMk id="8222" creationId="{6CB927A4-E432-4310-9CD5-E89FF5063179}"/>
          </ac:spMkLst>
        </pc:spChg>
        <pc:spChg chg="add del">
          <ac:chgData name="Bojan Jorgovanovic" userId="207c8bd1-f8a0-4bc1-a0e8-053d0e8bad70" providerId="ADAL" clId="{ADA67CDE-453B-4E9B-A363-63B4D0C73748}" dt="2024-05-31T12:31:48.581" v="3987" actId="26606"/>
          <ac:spMkLst>
            <pc:docMk/>
            <pc:sldMk cId="3242712585" sldId="1207"/>
            <ac:spMk id="8223" creationId="{B1595A09-E336-4D1B-9B3A-06A2287A54E2}"/>
          </ac:spMkLst>
        </pc:spChg>
        <pc:spChg chg="add del">
          <ac:chgData name="Bojan Jorgovanovic" userId="207c8bd1-f8a0-4bc1-a0e8-053d0e8bad70" providerId="ADAL" clId="{ADA67CDE-453B-4E9B-A363-63B4D0C73748}" dt="2024-05-31T12:31:48.581" v="3987" actId="26606"/>
          <ac:spMkLst>
            <pc:docMk/>
            <pc:sldMk cId="3242712585" sldId="1207"/>
            <ac:spMk id="8224" creationId="{3540989C-C7B8-473B-BF87-6F2DA6A90006}"/>
          </ac:spMkLst>
        </pc:spChg>
        <pc:spChg chg="add del">
          <ac:chgData name="Bojan Jorgovanovic" userId="207c8bd1-f8a0-4bc1-a0e8-053d0e8bad70" providerId="ADAL" clId="{ADA67CDE-453B-4E9B-A363-63B4D0C73748}" dt="2024-05-31T12:32:11.532" v="3989" actId="26606"/>
          <ac:spMkLst>
            <pc:docMk/>
            <pc:sldMk cId="3242712585" sldId="1207"/>
            <ac:spMk id="8226" creationId="{1453BF6C-B012-48B7-B4E8-6D7AC7C27D02}"/>
          </ac:spMkLst>
        </pc:spChg>
        <pc:spChg chg="add del">
          <ac:chgData name="Bojan Jorgovanovic" userId="207c8bd1-f8a0-4bc1-a0e8-053d0e8bad70" providerId="ADAL" clId="{ADA67CDE-453B-4E9B-A363-63B4D0C73748}" dt="2024-05-31T12:32:11.532" v="3989" actId="26606"/>
          <ac:spMkLst>
            <pc:docMk/>
            <pc:sldMk cId="3242712585" sldId="1207"/>
            <ac:spMk id="8227" creationId="{09CFCDAF-46CE-4056-866C-5EE9122FDCAB}"/>
          </ac:spMkLst>
        </pc:spChg>
        <pc:spChg chg="add del">
          <ac:chgData name="Bojan Jorgovanovic" userId="207c8bd1-f8a0-4bc1-a0e8-053d0e8bad70" providerId="ADAL" clId="{ADA67CDE-453B-4E9B-A363-63B4D0C73748}" dt="2024-05-31T12:32:11.532" v="3989" actId="26606"/>
          <ac:spMkLst>
            <pc:docMk/>
            <pc:sldMk cId="3242712585" sldId="1207"/>
            <ac:spMk id="8228" creationId="{9F587EB1-1674-4B8B-88AD-2A81FFFB5F36}"/>
          </ac:spMkLst>
        </pc:spChg>
        <pc:spChg chg="add del">
          <ac:chgData name="Bojan Jorgovanovic" userId="207c8bd1-f8a0-4bc1-a0e8-053d0e8bad70" providerId="ADAL" clId="{ADA67CDE-453B-4E9B-A363-63B4D0C73748}" dt="2024-05-31T12:32:11.532" v="3989" actId="26606"/>
          <ac:spMkLst>
            <pc:docMk/>
            <pc:sldMk cId="3242712585" sldId="1207"/>
            <ac:spMk id="8230" creationId="{E3020543-B24B-4EC4-8FFC-8DD88EEA91A8}"/>
          </ac:spMkLst>
        </pc:spChg>
        <pc:spChg chg="add del">
          <ac:chgData name="Bojan Jorgovanovic" userId="207c8bd1-f8a0-4bc1-a0e8-053d0e8bad70" providerId="ADAL" clId="{ADA67CDE-453B-4E9B-A363-63B4D0C73748}" dt="2024-05-31T12:32:14.997" v="3992" actId="26606"/>
          <ac:spMkLst>
            <pc:docMk/>
            <pc:sldMk cId="3242712585" sldId="1207"/>
            <ac:spMk id="8232" creationId="{1A95671B-3CC6-4792-9114-B74FAEA224E6}"/>
          </ac:spMkLst>
        </pc:spChg>
        <pc:spChg chg="add del">
          <ac:chgData name="Bojan Jorgovanovic" userId="207c8bd1-f8a0-4bc1-a0e8-053d0e8bad70" providerId="ADAL" clId="{ADA67CDE-453B-4E9B-A363-63B4D0C73748}" dt="2024-05-31T12:32:25.444" v="3994" actId="26606"/>
          <ac:spMkLst>
            <pc:docMk/>
            <pc:sldMk cId="3242712585" sldId="1207"/>
            <ac:spMk id="8234" creationId="{7ED7575E-88D2-B771-681D-46A7E55415DD}"/>
          </ac:spMkLst>
        </pc:spChg>
        <pc:spChg chg="add del">
          <ac:chgData name="Bojan Jorgovanovic" userId="207c8bd1-f8a0-4bc1-a0e8-053d0e8bad70" providerId="ADAL" clId="{ADA67CDE-453B-4E9B-A363-63B4D0C73748}" dt="2024-05-31T12:33:13.273" v="3996" actId="26606"/>
          <ac:spMkLst>
            <pc:docMk/>
            <pc:sldMk cId="3242712585" sldId="1207"/>
            <ac:spMk id="8237" creationId="{F13C74B1-5B17-4795-BED0-7140497B445A}"/>
          </ac:spMkLst>
        </pc:spChg>
        <pc:spChg chg="add del">
          <ac:chgData name="Bojan Jorgovanovic" userId="207c8bd1-f8a0-4bc1-a0e8-053d0e8bad70" providerId="ADAL" clId="{ADA67CDE-453B-4E9B-A363-63B4D0C73748}" dt="2024-05-31T12:33:13.273" v="3996" actId="26606"/>
          <ac:spMkLst>
            <pc:docMk/>
            <pc:sldMk cId="3242712585" sldId="1207"/>
            <ac:spMk id="8238" creationId="{D4974D33-8DC5-464E-8C6D-BE58F0669C17}"/>
          </ac:spMkLst>
        </pc:spChg>
        <pc:spChg chg="add del">
          <ac:chgData name="Bojan Jorgovanovic" userId="207c8bd1-f8a0-4bc1-a0e8-053d0e8bad70" providerId="ADAL" clId="{ADA67CDE-453B-4E9B-A363-63B4D0C73748}" dt="2024-05-31T12:33:20.569" v="3998" actId="26606"/>
          <ac:spMkLst>
            <pc:docMk/>
            <pc:sldMk cId="3242712585" sldId="1207"/>
            <ac:spMk id="8240" creationId="{04812C46-200A-4DEB-A05E-3ED6C68C2387}"/>
          </ac:spMkLst>
        </pc:spChg>
        <pc:spChg chg="add del">
          <ac:chgData name="Bojan Jorgovanovic" userId="207c8bd1-f8a0-4bc1-a0e8-053d0e8bad70" providerId="ADAL" clId="{ADA67CDE-453B-4E9B-A363-63B4D0C73748}" dt="2024-05-31T12:33:20.569" v="3998" actId="26606"/>
          <ac:spMkLst>
            <pc:docMk/>
            <pc:sldMk cId="3242712585" sldId="1207"/>
            <ac:spMk id="8241" creationId="{D1EA859B-E555-4109-94F3-6700E046E008}"/>
          </ac:spMkLst>
        </pc:spChg>
        <pc:spChg chg="add del">
          <ac:chgData name="Bojan Jorgovanovic" userId="207c8bd1-f8a0-4bc1-a0e8-053d0e8bad70" providerId="ADAL" clId="{ADA67CDE-453B-4E9B-A363-63B4D0C73748}" dt="2024-05-31T12:33:23.159" v="4000" actId="26606"/>
          <ac:spMkLst>
            <pc:docMk/>
            <pc:sldMk cId="3242712585" sldId="1207"/>
            <ac:spMk id="8243" creationId="{04812C46-200A-4DEB-A05E-3ED6C68C2387}"/>
          </ac:spMkLst>
        </pc:spChg>
        <pc:spChg chg="add del">
          <ac:chgData name="Bojan Jorgovanovic" userId="207c8bd1-f8a0-4bc1-a0e8-053d0e8bad70" providerId="ADAL" clId="{ADA67CDE-453B-4E9B-A363-63B4D0C73748}" dt="2024-05-31T12:33:23.159" v="4000" actId="26606"/>
          <ac:spMkLst>
            <pc:docMk/>
            <pc:sldMk cId="3242712585" sldId="1207"/>
            <ac:spMk id="8244" creationId="{D1EA859B-E555-4109-94F3-6700E046E008}"/>
          </ac:spMkLst>
        </pc:spChg>
        <pc:spChg chg="add">
          <ac:chgData name="Bojan Jorgovanovic" userId="207c8bd1-f8a0-4bc1-a0e8-053d0e8bad70" providerId="ADAL" clId="{ADA67CDE-453B-4E9B-A363-63B4D0C73748}" dt="2024-05-31T12:33:23.159" v="4001" actId="26606"/>
          <ac:spMkLst>
            <pc:docMk/>
            <pc:sldMk cId="3242712585" sldId="1207"/>
            <ac:spMk id="8246" creationId="{04812C46-200A-4DEB-A05E-3ED6C68C2387}"/>
          </ac:spMkLst>
        </pc:spChg>
        <pc:spChg chg="add">
          <ac:chgData name="Bojan Jorgovanovic" userId="207c8bd1-f8a0-4bc1-a0e8-053d0e8bad70" providerId="ADAL" clId="{ADA67CDE-453B-4E9B-A363-63B4D0C73748}" dt="2024-05-31T12:33:23.159" v="4001" actId="26606"/>
          <ac:spMkLst>
            <pc:docMk/>
            <pc:sldMk cId="3242712585" sldId="1207"/>
            <ac:spMk id="8247" creationId="{D1EA859B-E555-4109-94F3-6700E046E008}"/>
          </ac:spMkLst>
        </pc:spChg>
        <pc:grpChg chg="add del mod ord">
          <ac:chgData name="Bojan Jorgovanovic" userId="207c8bd1-f8a0-4bc1-a0e8-053d0e8bad70" providerId="ADAL" clId="{ADA67CDE-453B-4E9B-A363-63B4D0C73748}" dt="2024-05-31T11:44:00.954" v="2703" actId="478"/>
          <ac:grpSpMkLst>
            <pc:docMk/>
            <pc:sldMk cId="3242712585" sldId="1207"/>
            <ac:grpSpMk id="4" creationId="{E2A64B58-399D-1CCC-DF0C-2F82326C1A02}"/>
          </ac:grpSpMkLst>
        </pc:grpChg>
        <pc:grpChg chg="add mod">
          <ac:chgData name="Bojan Jorgovanovic" userId="207c8bd1-f8a0-4bc1-a0e8-053d0e8bad70" providerId="ADAL" clId="{ADA67CDE-453B-4E9B-A363-63B4D0C73748}" dt="2024-05-31T10:52:16.417" v="1946" actId="164"/>
          <ac:grpSpMkLst>
            <pc:docMk/>
            <pc:sldMk cId="3242712585" sldId="1207"/>
            <ac:grpSpMk id="9" creationId="{8E00A0AA-7AB5-DEAB-1B61-F76C4A4B3A0B}"/>
          </ac:grpSpMkLst>
        </pc:grpChg>
        <pc:grpChg chg="add del mod">
          <ac:chgData name="Bojan Jorgovanovic" userId="207c8bd1-f8a0-4bc1-a0e8-053d0e8bad70" providerId="ADAL" clId="{ADA67CDE-453B-4E9B-A363-63B4D0C73748}" dt="2024-05-31T11:44:03.276" v="2704" actId="478"/>
          <ac:grpSpMkLst>
            <pc:docMk/>
            <pc:sldMk cId="3242712585" sldId="1207"/>
            <ac:grpSpMk id="11" creationId="{D24D7B1B-538E-CE4A-6DDB-B3197DCDB825}"/>
          </ac:grpSpMkLst>
        </pc:grpChg>
        <pc:grpChg chg="add del mod">
          <ac:chgData name="Bojan Jorgovanovic" userId="207c8bd1-f8a0-4bc1-a0e8-053d0e8bad70" providerId="ADAL" clId="{ADA67CDE-453B-4E9B-A363-63B4D0C73748}" dt="2024-05-31T12:47:15.558" v="4132" actId="165"/>
          <ac:grpSpMkLst>
            <pc:docMk/>
            <pc:sldMk cId="3242712585" sldId="1207"/>
            <ac:grpSpMk id="15" creationId="{BBE54CBD-6AF8-E8DB-AD79-3B03DEE66939}"/>
          </ac:grpSpMkLst>
        </pc:grpChg>
        <pc:picChg chg="mod topLvl">
          <ac:chgData name="Bojan Jorgovanovic" userId="207c8bd1-f8a0-4bc1-a0e8-053d0e8bad70" providerId="ADAL" clId="{ADA67CDE-453B-4E9B-A363-63B4D0C73748}" dt="2024-05-31T12:47:37.882" v="4139" actId="1076"/>
          <ac:picMkLst>
            <pc:docMk/>
            <pc:sldMk cId="3242712585" sldId="1207"/>
            <ac:picMk id="16" creationId="{49974E82-0038-EFDC-EC61-42A73BBC11F6}"/>
          </ac:picMkLst>
        </pc:picChg>
        <pc:picChg chg="mod topLvl">
          <ac:chgData name="Bojan Jorgovanovic" userId="207c8bd1-f8a0-4bc1-a0e8-053d0e8bad70" providerId="ADAL" clId="{ADA67CDE-453B-4E9B-A363-63B4D0C73748}" dt="2024-05-31T12:48:18.394" v="4147" actId="1076"/>
          <ac:picMkLst>
            <pc:docMk/>
            <pc:sldMk cId="3242712585" sldId="1207"/>
            <ac:picMk id="17" creationId="{C08E5667-5296-1AC6-C1A5-E6167AB6F6BE}"/>
          </ac:picMkLst>
        </pc:picChg>
        <pc:picChg chg="del mod topLvl">
          <ac:chgData name="Bojan Jorgovanovic" userId="207c8bd1-f8a0-4bc1-a0e8-053d0e8bad70" providerId="ADAL" clId="{ADA67CDE-453B-4E9B-A363-63B4D0C73748}" dt="2024-05-31T12:47:18.824" v="4133" actId="478"/>
          <ac:picMkLst>
            <pc:docMk/>
            <pc:sldMk cId="3242712585" sldId="1207"/>
            <ac:picMk id="18" creationId="{915251A4-823C-F435-E3E2-CE5384986F37}"/>
          </ac:picMkLst>
        </pc:picChg>
        <pc:picChg chg="mod topLvl">
          <ac:chgData name="Bojan Jorgovanovic" userId="207c8bd1-f8a0-4bc1-a0e8-053d0e8bad70" providerId="ADAL" clId="{ADA67CDE-453B-4E9B-A363-63B4D0C73748}" dt="2024-05-31T12:47:25.105" v="4135" actId="14100"/>
          <ac:picMkLst>
            <pc:docMk/>
            <pc:sldMk cId="3242712585" sldId="1207"/>
            <ac:picMk id="19" creationId="{2B38D6E5-A859-38C8-F399-6729ED2D97AC}"/>
          </ac:picMkLst>
        </pc:picChg>
        <pc:picChg chg="mod topLvl">
          <ac:chgData name="Bojan Jorgovanovic" userId="207c8bd1-f8a0-4bc1-a0e8-053d0e8bad70" providerId="ADAL" clId="{ADA67CDE-453B-4E9B-A363-63B4D0C73748}" dt="2024-05-31T12:47:46.405" v="4142" actId="1076"/>
          <ac:picMkLst>
            <pc:docMk/>
            <pc:sldMk cId="3242712585" sldId="1207"/>
            <ac:picMk id="20" creationId="{62E5BD31-F44B-DDBD-A843-062496EC6638}"/>
          </ac:picMkLst>
        </pc:picChg>
        <pc:picChg chg="add mod ord">
          <ac:chgData name="Bojan Jorgovanovic" userId="207c8bd1-f8a0-4bc1-a0e8-053d0e8bad70" providerId="ADAL" clId="{ADA67CDE-453B-4E9B-A363-63B4D0C73748}" dt="2024-05-31T12:33:23.159" v="4001" actId="26606"/>
          <ac:picMkLst>
            <pc:docMk/>
            <pc:sldMk cId="3242712585" sldId="1207"/>
            <ac:picMk id="8194" creationId="{C2851A88-1D74-59BF-88B1-FF473D87B7D0}"/>
          </ac:picMkLst>
        </pc:picChg>
        <pc:cxnChg chg="add del">
          <ac:chgData name="Bojan Jorgovanovic" userId="207c8bd1-f8a0-4bc1-a0e8-053d0e8bad70" providerId="ADAL" clId="{ADA67CDE-453B-4E9B-A363-63B4D0C73748}" dt="2024-05-31T12:32:11.532" v="3989" actId="26606"/>
          <ac:cxnSpMkLst>
            <pc:docMk/>
            <pc:sldMk cId="3242712585" sldId="1207"/>
            <ac:cxnSpMk id="8229" creationId="{C49DA8F6-BCC1-4447-B54C-57856834B94B}"/>
          </ac:cxnSpMkLst>
        </pc:cxnChg>
        <pc:cxnChg chg="add del">
          <ac:chgData name="Bojan Jorgovanovic" userId="207c8bd1-f8a0-4bc1-a0e8-053d0e8bad70" providerId="ADAL" clId="{ADA67CDE-453B-4E9B-A363-63B4D0C73748}" dt="2024-05-31T12:32:25.444" v="3994" actId="26606"/>
          <ac:cxnSpMkLst>
            <pc:docMk/>
            <pc:sldMk cId="3242712585" sldId="1207"/>
            <ac:cxnSpMk id="8235" creationId="{249EDD1B-F94D-B4E6-ACAA-566B9A26FDE3}"/>
          </ac:cxnSpMkLst>
        </pc:cxnChg>
      </pc:sldChg>
      <pc:sldChg chg="addSp delSp modSp mod">
        <pc:chgData name="Bojan Jorgovanovic" userId="207c8bd1-f8a0-4bc1-a0e8-053d0e8bad70" providerId="ADAL" clId="{ADA67CDE-453B-4E9B-A363-63B4D0C73748}" dt="2024-05-31T11:59:31.024" v="3158" actId="6549"/>
        <pc:sldMkLst>
          <pc:docMk/>
          <pc:sldMk cId="4222408227" sldId="1208"/>
        </pc:sldMkLst>
        <pc:spChg chg="mod">
          <ac:chgData name="Bojan Jorgovanovic" userId="207c8bd1-f8a0-4bc1-a0e8-053d0e8bad70" providerId="ADAL" clId="{ADA67CDE-453B-4E9B-A363-63B4D0C73748}" dt="2024-05-31T11:17:42.966" v="2010" actId="20577"/>
          <ac:spMkLst>
            <pc:docMk/>
            <pc:sldMk cId="4222408227" sldId="1208"/>
            <ac:spMk id="4" creationId="{64A96E92-484B-33C6-5F02-245DAFBDE4A2}"/>
          </ac:spMkLst>
        </pc:spChg>
        <pc:spChg chg="mod">
          <ac:chgData name="Bojan Jorgovanovic" userId="207c8bd1-f8a0-4bc1-a0e8-053d0e8bad70" providerId="ADAL" clId="{ADA67CDE-453B-4E9B-A363-63B4D0C73748}" dt="2024-05-31T11:13:06.114" v="2002" actId="1076"/>
          <ac:spMkLst>
            <pc:docMk/>
            <pc:sldMk cId="4222408227" sldId="1208"/>
            <ac:spMk id="7" creationId="{1B855C1A-60D6-30A3-57BB-162C8E499F7A}"/>
          </ac:spMkLst>
        </pc:spChg>
        <pc:spChg chg="mod">
          <ac:chgData name="Bojan Jorgovanovic" userId="207c8bd1-f8a0-4bc1-a0e8-053d0e8bad70" providerId="ADAL" clId="{ADA67CDE-453B-4E9B-A363-63B4D0C73748}" dt="2024-05-31T11:20:39.917" v="2163" actId="207"/>
          <ac:spMkLst>
            <pc:docMk/>
            <pc:sldMk cId="4222408227" sldId="1208"/>
            <ac:spMk id="9" creationId="{787FD55E-7401-9999-11D1-BECB9DA922A8}"/>
          </ac:spMkLst>
        </pc:spChg>
        <pc:spChg chg="mod">
          <ac:chgData name="Bojan Jorgovanovic" userId="207c8bd1-f8a0-4bc1-a0e8-053d0e8bad70" providerId="ADAL" clId="{ADA67CDE-453B-4E9B-A363-63B4D0C73748}" dt="2024-05-31T10:48:40.044" v="1917"/>
          <ac:spMkLst>
            <pc:docMk/>
            <pc:sldMk cId="4222408227" sldId="1208"/>
            <ac:spMk id="11" creationId="{76AFD39D-9BA0-1B6E-2BB2-DB642ADE1F01}"/>
          </ac:spMkLst>
        </pc:spChg>
        <pc:spChg chg="mod">
          <ac:chgData name="Bojan Jorgovanovic" userId="207c8bd1-f8a0-4bc1-a0e8-053d0e8bad70" providerId="ADAL" clId="{ADA67CDE-453B-4E9B-A363-63B4D0C73748}" dt="2024-05-31T10:48:40.044" v="1917"/>
          <ac:spMkLst>
            <pc:docMk/>
            <pc:sldMk cId="4222408227" sldId="1208"/>
            <ac:spMk id="12" creationId="{FEF87369-34B1-BDC0-D726-2F64AA8A877A}"/>
          </ac:spMkLst>
        </pc:spChg>
        <pc:spChg chg="mod">
          <ac:chgData name="Bojan Jorgovanovic" userId="207c8bd1-f8a0-4bc1-a0e8-053d0e8bad70" providerId="ADAL" clId="{ADA67CDE-453B-4E9B-A363-63B4D0C73748}" dt="2024-05-31T10:52:27.327" v="1949"/>
          <ac:spMkLst>
            <pc:docMk/>
            <pc:sldMk cId="4222408227" sldId="1208"/>
            <ac:spMk id="14" creationId="{6E12F19F-0B85-5E13-C032-10B7E5C8A8CA}"/>
          </ac:spMkLst>
        </pc:spChg>
        <pc:spChg chg="mod">
          <ac:chgData name="Bojan Jorgovanovic" userId="207c8bd1-f8a0-4bc1-a0e8-053d0e8bad70" providerId="ADAL" clId="{ADA67CDE-453B-4E9B-A363-63B4D0C73748}" dt="2024-05-31T10:52:27.327" v="1949"/>
          <ac:spMkLst>
            <pc:docMk/>
            <pc:sldMk cId="4222408227" sldId="1208"/>
            <ac:spMk id="16" creationId="{900DDB17-73DE-35A7-61F6-88C4600216AB}"/>
          </ac:spMkLst>
        </pc:spChg>
        <pc:spChg chg="mod">
          <ac:chgData name="Bojan Jorgovanovic" userId="207c8bd1-f8a0-4bc1-a0e8-053d0e8bad70" providerId="ADAL" clId="{ADA67CDE-453B-4E9B-A363-63B4D0C73748}" dt="2024-05-31T10:52:27.327" v="1949"/>
          <ac:spMkLst>
            <pc:docMk/>
            <pc:sldMk cId="4222408227" sldId="1208"/>
            <ac:spMk id="17" creationId="{60346F11-19EA-3ABB-5D55-676CE37DA982}"/>
          </ac:spMkLst>
        </pc:spChg>
        <pc:spChg chg="add mod">
          <ac:chgData name="Bojan Jorgovanovic" userId="207c8bd1-f8a0-4bc1-a0e8-053d0e8bad70" providerId="ADAL" clId="{ADA67CDE-453B-4E9B-A363-63B4D0C73748}" dt="2024-05-31T11:59:31.024" v="3158" actId="6549"/>
          <ac:spMkLst>
            <pc:docMk/>
            <pc:sldMk cId="4222408227" sldId="1208"/>
            <ac:spMk id="18" creationId="{21647ACF-515E-0671-0059-3316F113FE4F}"/>
          </ac:spMkLst>
        </pc:spChg>
        <pc:grpChg chg="add del mod ord">
          <ac:chgData name="Bojan Jorgovanovic" userId="207c8bd1-f8a0-4bc1-a0e8-053d0e8bad70" providerId="ADAL" clId="{ADA67CDE-453B-4E9B-A363-63B4D0C73748}" dt="2024-05-31T11:40:41.800" v="2617" actId="478"/>
          <ac:grpSpMkLst>
            <pc:docMk/>
            <pc:sldMk cId="4222408227" sldId="1208"/>
            <ac:grpSpMk id="2" creationId="{6F3C12FB-0419-A0D1-1D19-08BF5E13103E}"/>
          </ac:grpSpMkLst>
        </pc:grpChg>
        <pc:grpChg chg="mod">
          <ac:chgData name="Bojan Jorgovanovic" userId="207c8bd1-f8a0-4bc1-a0e8-053d0e8bad70" providerId="ADAL" clId="{ADA67CDE-453B-4E9B-A363-63B4D0C73748}" dt="2024-05-31T11:17:05.107" v="2005" actId="1076"/>
          <ac:grpSpMkLst>
            <pc:docMk/>
            <pc:sldMk cId="4222408227" sldId="1208"/>
            <ac:grpSpMk id="10" creationId="{89280BF0-0DB5-21C3-9182-FAFE0E532F6E}"/>
          </ac:grpSpMkLst>
        </pc:grpChg>
        <pc:grpChg chg="add del mod ord">
          <ac:chgData name="Bojan Jorgovanovic" userId="207c8bd1-f8a0-4bc1-a0e8-053d0e8bad70" providerId="ADAL" clId="{ADA67CDE-453B-4E9B-A363-63B4D0C73748}" dt="2024-05-31T11:40:47.130" v="2618" actId="478"/>
          <ac:grpSpMkLst>
            <pc:docMk/>
            <pc:sldMk cId="4222408227" sldId="1208"/>
            <ac:grpSpMk id="13" creationId="{30EE178F-96D3-B203-7DF5-67E67F8273FC}"/>
          </ac:grpSpMkLst>
        </pc:grpChg>
        <pc:grpChg chg="mod">
          <ac:chgData name="Bojan Jorgovanovic" userId="207c8bd1-f8a0-4bc1-a0e8-053d0e8bad70" providerId="ADAL" clId="{ADA67CDE-453B-4E9B-A363-63B4D0C73748}" dt="2024-05-31T10:52:27.327" v="1949"/>
          <ac:grpSpMkLst>
            <pc:docMk/>
            <pc:sldMk cId="4222408227" sldId="1208"/>
            <ac:grpSpMk id="15" creationId="{DAA5352F-5354-F07E-FB0B-ACF29DEDE30D}"/>
          </ac:grpSpMkLst>
        </pc:grpChg>
        <pc:picChg chg="mod">
          <ac:chgData name="Bojan Jorgovanovic" userId="207c8bd1-f8a0-4bc1-a0e8-053d0e8bad70" providerId="ADAL" clId="{ADA67CDE-453B-4E9B-A363-63B4D0C73748}" dt="2024-05-31T11:17:10.134" v="2006" actId="1076"/>
          <ac:picMkLst>
            <pc:docMk/>
            <pc:sldMk cId="4222408227" sldId="1208"/>
            <ac:picMk id="5" creationId="{4423F674-0930-7F9F-9A8A-0CDEF4CB0759}"/>
          </ac:picMkLst>
        </pc:picChg>
        <pc:picChg chg="del">
          <ac:chgData name="Bojan Jorgovanovic" userId="207c8bd1-f8a0-4bc1-a0e8-053d0e8bad70" providerId="ADAL" clId="{ADA67CDE-453B-4E9B-A363-63B4D0C73748}" dt="2024-05-31T11:15:52.405" v="2003" actId="478"/>
          <ac:picMkLst>
            <pc:docMk/>
            <pc:sldMk cId="4222408227" sldId="1208"/>
            <ac:picMk id="6" creationId="{2F80715B-C6BB-5A39-FFD5-6B857E3BDA69}"/>
          </ac:picMkLst>
        </pc:picChg>
      </pc:sldChg>
      <pc:sldChg chg="addSp modSp del mod setBg">
        <pc:chgData name="Bojan Jorgovanovic" userId="207c8bd1-f8a0-4bc1-a0e8-053d0e8bad70" providerId="ADAL" clId="{ADA67CDE-453B-4E9B-A363-63B4D0C73748}" dt="2024-05-31T10:54:18.306" v="1989" actId="2696"/>
        <pc:sldMkLst>
          <pc:docMk/>
          <pc:sldMk cId="595322696" sldId="1212"/>
        </pc:sldMkLst>
        <pc:spChg chg="mod">
          <ac:chgData name="Bojan Jorgovanovic" userId="207c8bd1-f8a0-4bc1-a0e8-053d0e8bad70" providerId="ADAL" clId="{ADA67CDE-453B-4E9B-A363-63B4D0C73748}" dt="2024-05-31T10:52:31.358" v="1951"/>
          <ac:spMkLst>
            <pc:docMk/>
            <pc:sldMk cId="595322696" sldId="1212"/>
            <ac:spMk id="3" creationId="{2F4E61DB-C988-224D-68FF-3061622D0E2E}"/>
          </ac:spMkLst>
        </pc:spChg>
        <pc:spChg chg="mod">
          <ac:chgData name="Bojan Jorgovanovic" userId="207c8bd1-f8a0-4bc1-a0e8-053d0e8bad70" providerId="ADAL" clId="{ADA67CDE-453B-4E9B-A363-63B4D0C73748}" dt="2024-05-31T10:52:31.358" v="1951"/>
          <ac:spMkLst>
            <pc:docMk/>
            <pc:sldMk cId="595322696" sldId="1212"/>
            <ac:spMk id="6" creationId="{47B03CC8-989C-8508-80C6-7D731E6C3678}"/>
          </ac:spMkLst>
        </pc:spChg>
        <pc:spChg chg="mod">
          <ac:chgData name="Bojan Jorgovanovic" userId="207c8bd1-f8a0-4bc1-a0e8-053d0e8bad70" providerId="ADAL" clId="{ADA67CDE-453B-4E9B-A363-63B4D0C73748}" dt="2024-05-31T10:52:31.358" v="1951"/>
          <ac:spMkLst>
            <pc:docMk/>
            <pc:sldMk cId="595322696" sldId="1212"/>
            <ac:spMk id="7" creationId="{3BE9DB5F-3FE5-3B4E-6072-497679116D4C}"/>
          </ac:spMkLst>
        </pc:spChg>
        <pc:spChg chg="mod">
          <ac:chgData name="Bojan Jorgovanovic" userId="207c8bd1-f8a0-4bc1-a0e8-053d0e8bad70" providerId="ADAL" clId="{ADA67CDE-453B-4E9B-A363-63B4D0C73748}" dt="2024-05-31T08:53:39.470" v="1059" actId="2711"/>
          <ac:spMkLst>
            <pc:docMk/>
            <pc:sldMk cId="595322696" sldId="1212"/>
            <ac:spMk id="8" creationId="{F9D7953B-FA12-9A10-4BF8-25F7F24498F5}"/>
          </ac:spMkLst>
        </pc:spChg>
        <pc:spChg chg="add">
          <ac:chgData name="Bojan Jorgovanovic" userId="207c8bd1-f8a0-4bc1-a0e8-053d0e8bad70" providerId="ADAL" clId="{ADA67CDE-453B-4E9B-A363-63B4D0C73748}" dt="2024-05-31T08:53:07.752" v="1056" actId="26606"/>
          <ac:spMkLst>
            <pc:docMk/>
            <pc:sldMk cId="595322696" sldId="1212"/>
            <ac:spMk id="13" creationId="{BA79A7CF-01AF-4178-9369-94E0C90EB046}"/>
          </ac:spMkLst>
        </pc:spChg>
        <pc:spChg chg="add">
          <ac:chgData name="Bojan Jorgovanovic" userId="207c8bd1-f8a0-4bc1-a0e8-053d0e8bad70" providerId="ADAL" clId="{ADA67CDE-453B-4E9B-A363-63B4D0C73748}" dt="2024-05-31T08:53:07.752" v="1056" actId="26606"/>
          <ac:spMkLst>
            <pc:docMk/>
            <pc:sldMk cId="595322696" sldId="1212"/>
            <ac:spMk id="15" creationId="{99413ED5-9ED4-4772-BCE4-2BCAE6B12E35}"/>
          </ac:spMkLst>
        </pc:spChg>
        <pc:spChg chg="add">
          <ac:chgData name="Bojan Jorgovanovic" userId="207c8bd1-f8a0-4bc1-a0e8-053d0e8bad70" providerId="ADAL" clId="{ADA67CDE-453B-4E9B-A363-63B4D0C73748}" dt="2024-05-31T08:53:07.752" v="1056" actId="26606"/>
          <ac:spMkLst>
            <pc:docMk/>
            <pc:sldMk cId="595322696" sldId="1212"/>
            <ac:spMk id="17" creationId="{04357C93-F0CB-4A1C-8F77-4E9063789819}"/>
          </ac:spMkLst>
        </pc:spChg>
        <pc:spChg chg="add">
          <ac:chgData name="Bojan Jorgovanovic" userId="207c8bd1-f8a0-4bc1-a0e8-053d0e8bad70" providerId="ADAL" clId="{ADA67CDE-453B-4E9B-A363-63B4D0C73748}" dt="2024-05-31T08:53:07.752" v="1056" actId="26606"/>
          <ac:spMkLst>
            <pc:docMk/>
            <pc:sldMk cId="595322696" sldId="1212"/>
            <ac:spMk id="19" creationId="{90F533E9-6690-41A8-A372-4C6C622D028D}"/>
          </ac:spMkLst>
        </pc:spChg>
        <pc:grpChg chg="add mod">
          <ac:chgData name="Bojan Jorgovanovic" userId="207c8bd1-f8a0-4bc1-a0e8-053d0e8bad70" providerId="ADAL" clId="{ADA67CDE-453B-4E9B-A363-63B4D0C73748}" dt="2024-05-31T10:52:31.358" v="1951"/>
          <ac:grpSpMkLst>
            <pc:docMk/>
            <pc:sldMk cId="595322696" sldId="1212"/>
            <ac:grpSpMk id="2" creationId="{88332989-D109-85D5-922B-974D8AFF8155}"/>
          </ac:grpSpMkLst>
        </pc:grpChg>
        <pc:grpChg chg="mod">
          <ac:chgData name="Bojan Jorgovanovic" userId="207c8bd1-f8a0-4bc1-a0e8-053d0e8bad70" providerId="ADAL" clId="{ADA67CDE-453B-4E9B-A363-63B4D0C73748}" dt="2024-05-31T10:52:31.358" v="1951"/>
          <ac:grpSpMkLst>
            <pc:docMk/>
            <pc:sldMk cId="595322696" sldId="1212"/>
            <ac:grpSpMk id="5" creationId="{9F774884-05E6-5BF6-3A9C-79E8B0BE9CF3}"/>
          </ac:grpSpMkLst>
        </pc:grpChg>
        <pc:picChg chg="mod">
          <ac:chgData name="Bojan Jorgovanovic" userId="207c8bd1-f8a0-4bc1-a0e8-053d0e8bad70" providerId="ADAL" clId="{ADA67CDE-453B-4E9B-A363-63B4D0C73748}" dt="2024-05-31T08:53:07.752" v="1056" actId="26606"/>
          <ac:picMkLst>
            <pc:docMk/>
            <pc:sldMk cId="595322696" sldId="1212"/>
            <ac:picMk id="4" creationId="{3AB8B220-85F5-2971-0B45-00679DE62A2A}"/>
          </ac:picMkLst>
        </pc:picChg>
      </pc:sldChg>
      <pc:sldChg chg="del">
        <pc:chgData name="Bojan Jorgovanovic" userId="207c8bd1-f8a0-4bc1-a0e8-053d0e8bad70" providerId="ADAL" clId="{ADA67CDE-453B-4E9B-A363-63B4D0C73748}" dt="2024-05-29T09:42:35.163" v="118" actId="2696"/>
        <pc:sldMkLst>
          <pc:docMk/>
          <pc:sldMk cId="853162662" sldId="1213"/>
        </pc:sldMkLst>
      </pc:sldChg>
      <pc:sldChg chg="del">
        <pc:chgData name="Bojan Jorgovanovic" userId="207c8bd1-f8a0-4bc1-a0e8-053d0e8bad70" providerId="ADAL" clId="{ADA67CDE-453B-4E9B-A363-63B4D0C73748}" dt="2024-05-29T10:12:22.201" v="260" actId="2696"/>
        <pc:sldMkLst>
          <pc:docMk/>
          <pc:sldMk cId="207087472" sldId="1214"/>
        </pc:sldMkLst>
      </pc:sldChg>
      <pc:sldChg chg="new del ord">
        <pc:chgData name="Bojan Jorgovanovic" userId="207c8bd1-f8a0-4bc1-a0e8-053d0e8bad70" providerId="ADAL" clId="{ADA67CDE-453B-4E9B-A363-63B4D0C73748}" dt="2024-05-29T09:13:39.826" v="5" actId="2696"/>
        <pc:sldMkLst>
          <pc:docMk/>
          <pc:sldMk cId="3055846488" sldId="1215"/>
        </pc:sldMkLst>
      </pc:sldChg>
      <pc:sldChg chg="addSp delSp modSp new mod ord setBg">
        <pc:chgData name="Bojan Jorgovanovic" userId="207c8bd1-f8a0-4bc1-a0e8-053d0e8bad70" providerId="ADAL" clId="{ADA67CDE-453B-4E9B-A363-63B4D0C73748}" dt="2024-05-31T12:40:50.486" v="4123" actId="20577"/>
        <pc:sldMkLst>
          <pc:docMk/>
          <pc:sldMk cId="3928741140" sldId="1215"/>
        </pc:sldMkLst>
        <pc:spChg chg="add del mod">
          <ac:chgData name="Bojan Jorgovanovic" userId="207c8bd1-f8a0-4bc1-a0e8-053d0e8bad70" providerId="ADAL" clId="{ADA67CDE-453B-4E9B-A363-63B4D0C73748}" dt="2024-05-31T06:45:17.738" v="355" actId="478"/>
          <ac:spMkLst>
            <pc:docMk/>
            <pc:sldMk cId="3928741140" sldId="1215"/>
            <ac:spMk id="2" creationId="{D76D630B-66D9-8580-597E-2AC45B836841}"/>
          </ac:spMkLst>
        </pc:spChg>
        <pc:spChg chg="add mod">
          <ac:chgData name="Bojan Jorgovanovic" userId="207c8bd1-f8a0-4bc1-a0e8-053d0e8bad70" providerId="ADAL" clId="{ADA67CDE-453B-4E9B-A363-63B4D0C73748}" dt="2024-05-31T12:40:50.486" v="4123" actId="20577"/>
          <ac:spMkLst>
            <pc:docMk/>
            <pc:sldMk cId="3928741140" sldId="1215"/>
            <ac:spMk id="4" creationId="{4302F2E6-57DF-2609-2A5D-BF2C97435888}"/>
          </ac:spMkLst>
        </pc:spChg>
        <pc:spChg chg="add mod">
          <ac:chgData name="Bojan Jorgovanovic" userId="207c8bd1-f8a0-4bc1-a0e8-053d0e8bad70" providerId="ADAL" clId="{ADA67CDE-453B-4E9B-A363-63B4D0C73748}" dt="2024-05-31T06:46:28.600" v="414" actId="403"/>
          <ac:spMkLst>
            <pc:docMk/>
            <pc:sldMk cId="3928741140" sldId="1215"/>
            <ac:spMk id="5" creationId="{81339D71-841D-1669-C592-76FDA3078035}"/>
          </ac:spMkLst>
        </pc:spChg>
        <pc:spChg chg="add mod">
          <ac:chgData name="Bojan Jorgovanovic" userId="207c8bd1-f8a0-4bc1-a0e8-053d0e8bad70" providerId="ADAL" clId="{ADA67CDE-453B-4E9B-A363-63B4D0C73748}" dt="2024-05-31T11:30:30.322" v="2408" actId="1076"/>
          <ac:spMkLst>
            <pc:docMk/>
            <pc:sldMk cId="3928741140" sldId="1215"/>
            <ac:spMk id="6" creationId="{C8BBE4AC-5173-56B5-F64D-83770659DECF}"/>
          </ac:spMkLst>
        </pc:spChg>
        <pc:spChg chg="add mod">
          <ac:chgData name="Bojan Jorgovanovic" userId="207c8bd1-f8a0-4bc1-a0e8-053d0e8bad70" providerId="ADAL" clId="{ADA67CDE-453B-4E9B-A363-63B4D0C73748}" dt="2024-05-31T11:28:15.497" v="2218" actId="1076"/>
          <ac:spMkLst>
            <pc:docMk/>
            <pc:sldMk cId="3928741140" sldId="1215"/>
            <ac:spMk id="7" creationId="{D20D6D34-4345-6F22-82B9-231BED15E78E}"/>
          </ac:spMkLst>
        </pc:spChg>
        <pc:spChg chg="add mod">
          <ac:chgData name="Bojan Jorgovanovic" userId="207c8bd1-f8a0-4bc1-a0e8-053d0e8bad70" providerId="ADAL" clId="{ADA67CDE-453B-4E9B-A363-63B4D0C73748}" dt="2024-05-31T11:45:52.735" v="2715" actId="1076"/>
          <ac:spMkLst>
            <pc:docMk/>
            <pc:sldMk cId="3928741140" sldId="1215"/>
            <ac:spMk id="8" creationId="{CC05B371-8A76-EA9E-6D7D-4813D9C1F58B}"/>
          </ac:spMkLst>
        </pc:spChg>
        <pc:spChg chg="add mod">
          <ac:chgData name="Bojan Jorgovanovic" userId="207c8bd1-f8a0-4bc1-a0e8-053d0e8bad70" providerId="ADAL" clId="{ADA67CDE-453B-4E9B-A363-63B4D0C73748}" dt="2024-05-31T11:10:06.138" v="2000" actId="1076"/>
          <ac:spMkLst>
            <pc:docMk/>
            <pc:sldMk cId="3928741140" sldId="1215"/>
            <ac:spMk id="9" creationId="{171A6964-BF44-2E10-7076-394AB67D7C2F}"/>
          </ac:spMkLst>
        </pc:spChg>
        <pc:spChg chg="add mod">
          <ac:chgData name="Bojan Jorgovanovic" userId="207c8bd1-f8a0-4bc1-a0e8-053d0e8bad70" providerId="ADAL" clId="{ADA67CDE-453B-4E9B-A363-63B4D0C73748}" dt="2024-05-31T07:18:42.300" v="985" actId="14100"/>
          <ac:spMkLst>
            <pc:docMk/>
            <pc:sldMk cId="3928741140" sldId="1215"/>
            <ac:spMk id="10" creationId="{497A1432-D0FE-D035-D629-BBA3D69126D7}"/>
          </ac:spMkLst>
        </pc:spChg>
        <pc:spChg chg="add">
          <ac:chgData name="Bojan Jorgovanovic" userId="207c8bd1-f8a0-4bc1-a0e8-053d0e8bad70" providerId="ADAL" clId="{ADA67CDE-453B-4E9B-A363-63B4D0C73748}" dt="2024-05-29T09:39:06.931" v="94" actId="26606"/>
          <ac:spMkLst>
            <pc:docMk/>
            <pc:sldMk cId="3928741140" sldId="1215"/>
            <ac:spMk id="1031" creationId="{1500B4A4-B1F1-41EA-886A-B8A210DBCA3B}"/>
          </ac:spMkLst>
        </pc:spChg>
        <pc:spChg chg="add">
          <ac:chgData name="Bojan Jorgovanovic" userId="207c8bd1-f8a0-4bc1-a0e8-053d0e8bad70" providerId="ADAL" clId="{ADA67CDE-453B-4E9B-A363-63B4D0C73748}" dt="2024-05-29T09:39:06.931" v="94" actId="26606"/>
          <ac:spMkLst>
            <pc:docMk/>
            <pc:sldMk cId="3928741140" sldId="1215"/>
            <ac:spMk id="1033" creationId="{5E55A99C-0BDC-4DBE-8E40-9FA66F629FA1}"/>
          </ac:spMkLst>
        </pc:spChg>
        <pc:picChg chg="add del mod">
          <ac:chgData name="Bojan Jorgovanovic" userId="207c8bd1-f8a0-4bc1-a0e8-053d0e8bad70" providerId="ADAL" clId="{ADA67CDE-453B-4E9B-A363-63B4D0C73748}" dt="2024-05-31T06:51:46.526" v="530" actId="478"/>
          <ac:picMkLst>
            <pc:docMk/>
            <pc:sldMk cId="3928741140" sldId="1215"/>
            <ac:picMk id="3" creationId="{C3BD6530-49B8-CB33-B8E6-44197EF04E78}"/>
          </ac:picMkLst>
        </pc:picChg>
        <pc:picChg chg="add mod">
          <ac:chgData name="Bojan Jorgovanovic" userId="207c8bd1-f8a0-4bc1-a0e8-053d0e8bad70" providerId="ADAL" clId="{ADA67CDE-453B-4E9B-A363-63B4D0C73748}" dt="2024-05-31T11:09:43.968" v="1993" actId="1076"/>
          <ac:picMkLst>
            <pc:docMk/>
            <pc:sldMk cId="3928741140" sldId="1215"/>
            <ac:picMk id="1026" creationId="{6DAF2FB5-81F1-4B6C-1059-836B3F28B55C}"/>
          </ac:picMkLst>
        </pc:picChg>
        <pc:picChg chg="add mod">
          <ac:chgData name="Bojan Jorgovanovic" userId="207c8bd1-f8a0-4bc1-a0e8-053d0e8bad70" providerId="ADAL" clId="{ADA67CDE-453B-4E9B-A363-63B4D0C73748}" dt="2024-05-31T11:09:59.543" v="1998" actId="1076"/>
          <ac:picMkLst>
            <pc:docMk/>
            <pc:sldMk cId="3928741140" sldId="1215"/>
            <ac:picMk id="1028" creationId="{181331C4-719E-88F9-DF4A-EAA32D405CFA}"/>
          </ac:picMkLst>
        </pc:picChg>
        <pc:picChg chg="add mod">
          <ac:chgData name="Bojan Jorgovanovic" userId="207c8bd1-f8a0-4bc1-a0e8-053d0e8bad70" providerId="ADAL" clId="{ADA67CDE-453B-4E9B-A363-63B4D0C73748}" dt="2024-05-31T11:10:03.310" v="1999" actId="1076"/>
          <ac:picMkLst>
            <pc:docMk/>
            <pc:sldMk cId="3928741140" sldId="1215"/>
            <ac:picMk id="1030" creationId="{934B9ED5-FA00-BE62-F043-013F802DF9C1}"/>
          </ac:picMkLst>
        </pc:picChg>
      </pc:sldChg>
      <pc:sldChg chg="new del">
        <pc:chgData name="Bojan Jorgovanovic" userId="207c8bd1-f8a0-4bc1-a0e8-053d0e8bad70" providerId="ADAL" clId="{ADA67CDE-453B-4E9B-A363-63B4D0C73748}" dt="2024-05-29T10:20:02.579" v="274" actId="2696"/>
        <pc:sldMkLst>
          <pc:docMk/>
          <pc:sldMk cId="2275843723" sldId="1216"/>
        </pc:sldMkLst>
      </pc:sldChg>
      <pc:sldChg chg="addSp delSp modSp add mod ord">
        <pc:chgData name="Bojan Jorgovanovic" userId="207c8bd1-f8a0-4bc1-a0e8-053d0e8bad70" providerId="ADAL" clId="{ADA67CDE-453B-4E9B-A363-63B4D0C73748}" dt="2024-05-31T11:47:30.665" v="2727" actId="1076"/>
        <pc:sldMkLst>
          <pc:docMk/>
          <pc:sldMk cId="3672851430" sldId="1216"/>
        </pc:sldMkLst>
        <pc:spChg chg="mod">
          <ac:chgData name="Bojan Jorgovanovic" userId="207c8bd1-f8a0-4bc1-a0e8-053d0e8bad70" providerId="ADAL" clId="{ADA67CDE-453B-4E9B-A363-63B4D0C73748}" dt="2024-05-30T19:15:04.106" v="341" actId="6549"/>
          <ac:spMkLst>
            <pc:docMk/>
            <pc:sldMk cId="3672851430" sldId="1216"/>
            <ac:spMk id="2" creationId="{745497B3-E154-BB27-B4BC-297BBEB7F209}"/>
          </ac:spMkLst>
        </pc:spChg>
        <pc:spChg chg="add del mod">
          <ac:chgData name="Bojan Jorgovanovic" userId="207c8bd1-f8a0-4bc1-a0e8-053d0e8bad70" providerId="ADAL" clId="{ADA67CDE-453B-4E9B-A363-63B4D0C73748}" dt="2024-05-29T10:21:13.562" v="311" actId="478"/>
          <ac:spMkLst>
            <pc:docMk/>
            <pc:sldMk cId="3672851430" sldId="1216"/>
            <ac:spMk id="3" creationId="{9BDA91F8-E4E0-32EB-4328-682C3BA9836A}"/>
          </ac:spMkLst>
        </pc:spChg>
        <pc:spChg chg="mod">
          <ac:chgData name="Bojan Jorgovanovic" userId="207c8bd1-f8a0-4bc1-a0e8-053d0e8bad70" providerId="ADAL" clId="{ADA67CDE-453B-4E9B-A363-63B4D0C73748}" dt="2024-05-31T10:49:27.141" v="1927"/>
          <ac:spMkLst>
            <pc:docMk/>
            <pc:sldMk cId="3672851430" sldId="1216"/>
            <ac:spMk id="4" creationId="{291B16F4-FAA5-CAFB-F79F-86F46EF7DEFE}"/>
          </ac:spMkLst>
        </pc:spChg>
        <pc:spChg chg="mod">
          <ac:chgData name="Bojan Jorgovanovic" userId="207c8bd1-f8a0-4bc1-a0e8-053d0e8bad70" providerId="ADAL" clId="{ADA67CDE-453B-4E9B-A363-63B4D0C73748}" dt="2024-05-31T10:49:27.141" v="1927"/>
          <ac:spMkLst>
            <pc:docMk/>
            <pc:sldMk cId="3672851430" sldId="1216"/>
            <ac:spMk id="7" creationId="{AC1D3A0E-AD1C-5C36-7890-9129E63C6369}"/>
          </ac:spMkLst>
        </pc:spChg>
        <pc:spChg chg="mod">
          <ac:chgData name="Bojan Jorgovanovic" userId="207c8bd1-f8a0-4bc1-a0e8-053d0e8bad70" providerId="ADAL" clId="{ADA67CDE-453B-4E9B-A363-63B4D0C73748}" dt="2024-05-31T10:53:19.559" v="1959"/>
          <ac:spMkLst>
            <pc:docMk/>
            <pc:sldMk cId="3672851430" sldId="1216"/>
            <ac:spMk id="9" creationId="{38AFAE8A-70D3-3E4A-7400-1A0EE5FA0650}"/>
          </ac:spMkLst>
        </pc:spChg>
        <pc:spChg chg="mod">
          <ac:chgData name="Bojan Jorgovanovic" userId="207c8bd1-f8a0-4bc1-a0e8-053d0e8bad70" providerId="ADAL" clId="{ADA67CDE-453B-4E9B-A363-63B4D0C73748}" dt="2024-05-31T10:53:19.559" v="1959"/>
          <ac:spMkLst>
            <pc:docMk/>
            <pc:sldMk cId="3672851430" sldId="1216"/>
            <ac:spMk id="11" creationId="{0AC9B2FB-00C1-385A-7755-6A9C513707E6}"/>
          </ac:spMkLst>
        </pc:spChg>
        <pc:spChg chg="mod">
          <ac:chgData name="Bojan Jorgovanovic" userId="207c8bd1-f8a0-4bc1-a0e8-053d0e8bad70" providerId="ADAL" clId="{ADA67CDE-453B-4E9B-A363-63B4D0C73748}" dt="2024-05-31T10:53:19.559" v="1959"/>
          <ac:spMkLst>
            <pc:docMk/>
            <pc:sldMk cId="3672851430" sldId="1216"/>
            <ac:spMk id="13" creationId="{0138AD7D-B968-9F0F-00C3-6A512DE964C3}"/>
          </ac:spMkLst>
        </pc:spChg>
        <pc:spChg chg="mod">
          <ac:chgData name="Bojan Jorgovanovic" userId="207c8bd1-f8a0-4bc1-a0e8-053d0e8bad70" providerId="ADAL" clId="{ADA67CDE-453B-4E9B-A363-63B4D0C73748}" dt="2024-05-31T11:47:26.052" v="2726" actId="1076"/>
          <ac:spMkLst>
            <pc:docMk/>
            <pc:sldMk cId="3672851430" sldId="1216"/>
            <ac:spMk id="30" creationId="{C148DA73-71E7-EDF0-8490-7AEC6333A202}"/>
          </ac:spMkLst>
        </pc:spChg>
        <pc:grpChg chg="add del mod ord">
          <ac:chgData name="Bojan Jorgovanovic" userId="207c8bd1-f8a0-4bc1-a0e8-053d0e8bad70" providerId="ADAL" clId="{ADA67CDE-453B-4E9B-A363-63B4D0C73748}" dt="2024-05-31T11:31:35.001" v="2409" actId="478"/>
          <ac:grpSpMkLst>
            <pc:docMk/>
            <pc:sldMk cId="3672851430" sldId="1216"/>
            <ac:grpSpMk id="3" creationId="{D22E46BD-906D-4447-D07F-E13F1813E849}"/>
          </ac:grpSpMkLst>
        </pc:grpChg>
        <pc:grpChg chg="add del mod ord">
          <ac:chgData name="Bojan Jorgovanovic" userId="207c8bd1-f8a0-4bc1-a0e8-053d0e8bad70" providerId="ADAL" clId="{ADA67CDE-453B-4E9B-A363-63B4D0C73748}" dt="2024-05-31T11:31:39.255" v="2410" actId="478"/>
          <ac:grpSpMkLst>
            <pc:docMk/>
            <pc:sldMk cId="3672851430" sldId="1216"/>
            <ac:grpSpMk id="8" creationId="{8426D83E-D3F9-674B-CE51-C28E3D95EA7A}"/>
          </ac:grpSpMkLst>
        </pc:grpChg>
        <pc:grpChg chg="mod">
          <ac:chgData name="Bojan Jorgovanovic" userId="207c8bd1-f8a0-4bc1-a0e8-053d0e8bad70" providerId="ADAL" clId="{ADA67CDE-453B-4E9B-A363-63B4D0C73748}" dt="2024-05-31T10:53:19.559" v="1959"/>
          <ac:grpSpMkLst>
            <pc:docMk/>
            <pc:sldMk cId="3672851430" sldId="1216"/>
            <ac:grpSpMk id="10" creationId="{814CCD71-017B-48F6-EE5E-CC85C89540E8}"/>
          </ac:grpSpMkLst>
        </pc:grpChg>
        <pc:picChg chg="mod">
          <ac:chgData name="Bojan Jorgovanovic" userId="207c8bd1-f8a0-4bc1-a0e8-053d0e8bad70" providerId="ADAL" clId="{ADA67CDE-453B-4E9B-A363-63B4D0C73748}" dt="2024-05-31T11:31:49.538" v="2412" actId="14100"/>
          <ac:picMkLst>
            <pc:docMk/>
            <pc:sldMk cId="3672851430" sldId="1216"/>
            <ac:picMk id="5" creationId="{666A9B68-8B56-DD95-27EB-5AFBCBBDF77A}"/>
          </ac:picMkLst>
        </pc:picChg>
        <pc:picChg chg="mod">
          <ac:chgData name="Bojan Jorgovanovic" userId="207c8bd1-f8a0-4bc1-a0e8-053d0e8bad70" providerId="ADAL" clId="{ADA67CDE-453B-4E9B-A363-63B4D0C73748}" dt="2024-05-31T11:47:30.665" v="2727" actId="1076"/>
          <ac:picMkLst>
            <pc:docMk/>
            <pc:sldMk cId="3672851430" sldId="1216"/>
            <ac:picMk id="6" creationId="{23FD54EA-486A-C339-4B0B-77600CB36642}"/>
          </ac:picMkLst>
        </pc:picChg>
      </pc:sldChg>
      <pc:sldChg chg="addSp delSp modSp mod">
        <pc:chgData name="Bojan Jorgovanovic" userId="207c8bd1-f8a0-4bc1-a0e8-053d0e8bad70" providerId="ADAL" clId="{ADA67CDE-453B-4E9B-A363-63B4D0C73748}" dt="2024-05-31T12:39:21.516" v="4122" actId="6549"/>
        <pc:sldMkLst>
          <pc:docMk/>
          <pc:sldMk cId="4075157656" sldId="1217"/>
        </pc:sldMkLst>
        <pc:spChg chg="mod">
          <ac:chgData name="Bojan Jorgovanovic" userId="207c8bd1-f8a0-4bc1-a0e8-053d0e8bad70" providerId="ADAL" clId="{ADA67CDE-453B-4E9B-A363-63B4D0C73748}" dt="2024-05-31T12:25:29.205" v="3971" actId="20577"/>
          <ac:spMkLst>
            <pc:docMk/>
            <pc:sldMk cId="4075157656" sldId="1217"/>
            <ac:spMk id="2" creationId="{E671DB8C-6771-013C-E745-93D80076B022}"/>
          </ac:spMkLst>
        </pc:spChg>
        <pc:spChg chg="add mod">
          <ac:chgData name="Bojan Jorgovanovic" userId="207c8bd1-f8a0-4bc1-a0e8-053d0e8bad70" providerId="ADAL" clId="{ADA67CDE-453B-4E9B-A363-63B4D0C73748}" dt="2024-05-31T12:22:25.960" v="3927" actId="20577"/>
          <ac:spMkLst>
            <pc:docMk/>
            <pc:sldMk cId="4075157656" sldId="1217"/>
            <ac:spMk id="4" creationId="{FA3F0777-1B57-E09F-5661-E647BA1285E4}"/>
          </ac:spMkLst>
        </pc:spChg>
        <pc:spChg chg="add mod">
          <ac:chgData name="Bojan Jorgovanovic" userId="207c8bd1-f8a0-4bc1-a0e8-053d0e8bad70" providerId="ADAL" clId="{ADA67CDE-453B-4E9B-A363-63B4D0C73748}" dt="2024-05-31T12:39:21.516" v="4122" actId="6549"/>
          <ac:spMkLst>
            <pc:docMk/>
            <pc:sldMk cId="4075157656" sldId="1217"/>
            <ac:spMk id="5" creationId="{02952AC3-7E5D-1C1D-FB6D-432F5B351A17}"/>
          </ac:spMkLst>
        </pc:spChg>
        <pc:spChg chg="mod">
          <ac:chgData name="Bojan Jorgovanovic" userId="207c8bd1-f8a0-4bc1-a0e8-053d0e8bad70" providerId="ADAL" clId="{ADA67CDE-453B-4E9B-A363-63B4D0C73748}" dt="2024-05-31T10:48:20.408" v="1913"/>
          <ac:spMkLst>
            <pc:docMk/>
            <pc:sldMk cId="4075157656" sldId="1217"/>
            <ac:spMk id="8" creationId="{F5BB8C3A-1453-3F8E-C2EE-1ED2F022EBAC}"/>
          </ac:spMkLst>
        </pc:spChg>
        <pc:spChg chg="mod">
          <ac:chgData name="Bojan Jorgovanovic" userId="207c8bd1-f8a0-4bc1-a0e8-053d0e8bad70" providerId="ADAL" clId="{ADA67CDE-453B-4E9B-A363-63B4D0C73748}" dt="2024-05-31T10:48:20.408" v="1913"/>
          <ac:spMkLst>
            <pc:docMk/>
            <pc:sldMk cId="4075157656" sldId="1217"/>
            <ac:spMk id="9" creationId="{C59BAECE-3516-3DDC-111F-A714F746A1CA}"/>
          </ac:spMkLst>
        </pc:spChg>
        <pc:spChg chg="mod">
          <ac:chgData name="Bojan Jorgovanovic" userId="207c8bd1-f8a0-4bc1-a0e8-053d0e8bad70" providerId="ADAL" clId="{ADA67CDE-453B-4E9B-A363-63B4D0C73748}" dt="2024-05-31T10:52:22.477" v="1947"/>
          <ac:spMkLst>
            <pc:docMk/>
            <pc:sldMk cId="4075157656" sldId="1217"/>
            <ac:spMk id="11" creationId="{9C1BB76E-523D-4902-0EF7-D598661BE37E}"/>
          </ac:spMkLst>
        </pc:spChg>
        <pc:spChg chg="mod">
          <ac:chgData name="Bojan Jorgovanovic" userId="207c8bd1-f8a0-4bc1-a0e8-053d0e8bad70" providerId="ADAL" clId="{ADA67CDE-453B-4E9B-A363-63B4D0C73748}" dt="2024-05-31T10:52:22.477" v="1947"/>
          <ac:spMkLst>
            <pc:docMk/>
            <pc:sldMk cId="4075157656" sldId="1217"/>
            <ac:spMk id="13" creationId="{3AC8F91F-B711-17C7-BDCE-939CDC1B9109}"/>
          </ac:spMkLst>
        </pc:spChg>
        <pc:spChg chg="mod">
          <ac:chgData name="Bojan Jorgovanovic" userId="207c8bd1-f8a0-4bc1-a0e8-053d0e8bad70" providerId="ADAL" clId="{ADA67CDE-453B-4E9B-A363-63B4D0C73748}" dt="2024-05-31T10:52:22.477" v="1947"/>
          <ac:spMkLst>
            <pc:docMk/>
            <pc:sldMk cId="4075157656" sldId="1217"/>
            <ac:spMk id="14" creationId="{07FC422F-8669-44D6-1944-0072C8923297}"/>
          </ac:spMkLst>
        </pc:spChg>
        <pc:grpChg chg="add del mod ord">
          <ac:chgData name="Bojan Jorgovanovic" userId="207c8bd1-f8a0-4bc1-a0e8-053d0e8bad70" providerId="ADAL" clId="{ADA67CDE-453B-4E9B-A363-63B4D0C73748}" dt="2024-05-31T11:42:13.219" v="2661" actId="478"/>
          <ac:grpSpMkLst>
            <pc:docMk/>
            <pc:sldMk cId="4075157656" sldId="1217"/>
            <ac:grpSpMk id="7" creationId="{98E89D2B-111D-5045-71EF-6F5B43FC51CC}"/>
          </ac:grpSpMkLst>
        </pc:grpChg>
        <pc:grpChg chg="add del mod ord">
          <ac:chgData name="Bojan Jorgovanovic" userId="207c8bd1-f8a0-4bc1-a0e8-053d0e8bad70" providerId="ADAL" clId="{ADA67CDE-453B-4E9B-A363-63B4D0C73748}" dt="2024-05-31T11:42:19.276" v="2662" actId="478"/>
          <ac:grpSpMkLst>
            <pc:docMk/>
            <pc:sldMk cId="4075157656" sldId="1217"/>
            <ac:grpSpMk id="10" creationId="{CB040968-1F9A-A940-E174-27761048E445}"/>
          </ac:grpSpMkLst>
        </pc:grpChg>
        <pc:grpChg chg="mod">
          <ac:chgData name="Bojan Jorgovanovic" userId="207c8bd1-f8a0-4bc1-a0e8-053d0e8bad70" providerId="ADAL" clId="{ADA67CDE-453B-4E9B-A363-63B4D0C73748}" dt="2024-05-31T10:52:22.477" v="1947"/>
          <ac:grpSpMkLst>
            <pc:docMk/>
            <pc:sldMk cId="4075157656" sldId="1217"/>
            <ac:grpSpMk id="12" creationId="{827CEA2F-D86D-C769-DDCC-8F6928A15418}"/>
          </ac:grpSpMkLst>
        </pc:grpChg>
        <pc:picChg chg="mod">
          <ac:chgData name="Bojan Jorgovanovic" userId="207c8bd1-f8a0-4bc1-a0e8-053d0e8bad70" providerId="ADAL" clId="{ADA67CDE-453B-4E9B-A363-63B4D0C73748}" dt="2024-05-31T12:38:35.339" v="4099" actId="732"/>
          <ac:picMkLst>
            <pc:docMk/>
            <pc:sldMk cId="4075157656" sldId="1217"/>
            <ac:picMk id="3" creationId="{18FF8D8C-F81D-9FA8-F6C4-3B0F43DDEA0B}"/>
          </ac:picMkLst>
        </pc:picChg>
        <pc:picChg chg="add mod">
          <ac:chgData name="Bojan Jorgovanovic" userId="207c8bd1-f8a0-4bc1-a0e8-053d0e8bad70" providerId="ADAL" clId="{ADA67CDE-453B-4E9B-A363-63B4D0C73748}" dt="2024-05-31T10:50:18.303" v="1931" actId="1076"/>
          <ac:picMkLst>
            <pc:docMk/>
            <pc:sldMk cId="4075157656" sldId="1217"/>
            <ac:picMk id="6" creationId="{D47A9143-F4B2-CCBB-990A-15A64162E48D}"/>
          </ac:picMkLst>
        </pc:picChg>
        <pc:picChg chg="add mod ord">
          <ac:chgData name="Bojan Jorgovanovic" userId="207c8bd1-f8a0-4bc1-a0e8-053d0e8bad70" providerId="ADAL" clId="{ADA67CDE-453B-4E9B-A363-63B4D0C73748}" dt="2024-05-31T12:38:11.711" v="4095" actId="1076"/>
          <ac:picMkLst>
            <pc:docMk/>
            <pc:sldMk cId="4075157656" sldId="1217"/>
            <ac:picMk id="15" creationId="{7A0210C1-C282-6A38-8EA2-90782D531B2F}"/>
          </ac:picMkLst>
        </pc:picChg>
        <pc:picChg chg="mod">
          <ac:chgData name="Bojan Jorgovanovic" userId="207c8bd1-f8a0-4bc1-a0e8-053d0e8bad70" providerId="ADAL" clId="{ADA67CDE-453B-4E9B-A363-63B4D0C73748}" dt="2024-05-31T10:45:11.855" v="1871" actId="1076"/>
          <ac:picMkLst>
            <pc:docMk/>
            <pc:sldMk cId="4075157656" sldId="1217"/>
            <ac:picMk id="1026" creationId="{AB9A969A-7416-09FD-7CA2-3B142E63216E}"/>
          </ac:picMkLst>
        </pc:picChg>
        <pc:picChg chg="add del mod">
          <ac:chgData name="Bojan Jorgovanovic" userId="207c8bd1-f8a0-4bc1-a0e8-053d0e8bad70" providerId="ADAL" clId="{ADA67CDE-453B-4E9B-A363-63B4D0C73748}" dt="2024-05-31T10:47:03.606" v="1902" actId="478"/>
          <ac:picMkLst>
            <pc:docMk/>
            <pc:sldMk cId="4075157656" sldId="1217"/>
            <ac:picMk id="2050" creationId="{6122010A-F405-18BF-0EFE-120736D0D64C}"/>
          </ac:picMkLst>
        </pc:picChg>
      </pc:sldChg>
      <pc:sldChg chg="addSp delSp modSp new mod ord">
        <pc:chgData name="Bojan Jorgovanovic" userId="207c8bd1-f8a0-4bc1-a0e8-053d0e8bad70" providerId="ADAL" clId="{ADA67CDE-453B-4E9B-A363-63B4D0C73748}" dt="2024-05-31T11:49:52.736" v="2763" actId="20577"/>
        <pc:sldMkLst>
          <pc:docMk/>
          <pc:sldMk cId="621341618" sldId="1218"/>
        </pc:sldMkLst>
        <pc:spChg chg="mod">
          <ac:chgData name="Bojan Jorgovanovic" userId="207c8bd1-f8a0-4bc1-a0e8-053d0e8bad70" providerId="ADAL" clId="{ADA67CDE-453B-4E9B-A363-63B4D0C73748}" dt="2024-05-31T10:53:40.826" v="1962"/>
          <ac:spMkLst>
            <pc:docMk/>
            <pc:sldMk cId="621341618" sldId="1218"/>
            <ac:spMk id="3" creationId="{8640F8A3-82FC-E200-C30A-703CB5DA5EDB}"/>
          </ac:spMkLst>
        </pc:spChg>
        <pc:spChg chg="mod">
          <ac:chgData name="Bojan Jorgovanovic" userId="207c8bd1-f8a0-4bc1-a0e8-053d0e8bad70" providerId="ADAL" clId="{ADA67CDE-453B-4E9B-A363-63B4D0C73748}" dt="2024-05-31T10:53:40.826" v="1962"/>
          <ac:spMkLst>
            <pc:docMk/>
            <pc:sldMk cId="621341618" sldId="1218"/>
            <ac:spMk id="5" creationId="{D69578EB-C04B-3D19-BFF2-A16900D8B8AA}"/>
          </ac:spMkLst>
        </pc:spChg>
        <pc:spChg chg="mod">
          <ac:chgData name="Bojan Jorgovanovic" userId="207c8bd1-f8a0-4bc1-a0e8-053d0e8bad70" providerId="ADAL" clId="{ADA67CDE-453B-4E9B-A363-63B4D0C73748}" dt="2024-05-31T10:53:40.826" v="1962"/>
          <ac:spMkLst>
            <pc:docMk/>
            <pc:sldMk cId="621341618" sldId="1218"/>
            <ac:spMk id="6" creationId="{56A97FC4-3C3D-6134-3390-184DC726FA8F}"/>
          </ac:spMkLst>
        </pc:spChg>
        <pc:spChg chg="mod">
          <ac:chgData name="Bojan Jorgovanovic" userId="207c8bd1-f8a0-4bc1-a0e8-053d0e8bad70" providerId="ADAL" clId="{ADA67CDE-453B-4E9B-A363-63B4D0C73748}" dt="2024-05-31T10:53:47.201" v="1963"/>
          <ac:spMkLst>
            <pc:docMk/>
            <pc:sldMk cId="621341618" sldId="1218"/>
            <ac:spMk id="8" creationId="{D794F44F-827D-9C21-7EAC-448726D6E930}"/>
          </ac:spMkLst>
        </pc:spChg>
        <pc:spChg chg="mod">
          <ac:chgData name="Bojan Jorgovanovic" userId="207c8bd1-f8a0-4bc1-a0e8-053d0e8bad70" providerId="ADAL" clId="{ADA67CDE-453B-4E9B-A363-63B4D0C73748}" dt="2024-05-31T10:53:47.201" v="1963"/>
          <ac:spMkLst>
            <pc:docMk/>
            <pc:sldMk cId="621341618" sldId="1218"/>
            <ac:spMk id="9" creationId="{13CE4E3A-29A7-24CE-34D0-7231C8446AAE}"/>
          </ac:spMkLst>
        </pc:spChg>
        <pc:spChg chg="add mod">
          <ac:chgData name="Bojan Jorgovanovic" userId="207c8bd1-f8a0-4bc1-a0e8-053d0e8bad70" providerId="ADAL" clId="{ADA67CDE-453B-4E9B-A363-63B4D0C73748}" dt="2024-05-31T11:49:52.736" v="2763" actId="20577"/>
          <ac:spMkLst>
            <pc:docMk/>
            <pc:sldMk cId="621341618" sldId="1218"/>
            <ac:spMk id="10" creationId="{7A408F87-EE23-FAD2-6929-46302B8CCA0E}"/>
          </ac:spMkLst>
        </pc:spChg>
        <pc:grpChg chg="add del mod">
          <ac:chgData name="Bojan Jorgovanovic" userId="207c8bd1-f8a0-4bc1-a0e8-053d0e8bad70" providerId="ADAL" clId="{ADA67CDE-453B-4E9B-A363-63B4D0C73748}" dt="2024-05-31T11:40:13.573" v="2614" actId="478"/>
          <ac:grpSpMkLst>
            <pc:docMk/>
            <pc:sldMk cId="621341618" sldId="1218"/>
            <ac:grpSpMk id="2" creationId="{4D5E8D54-6636-4889-6E84-5090ED293FD0}"/>
          </ac:grpSpMkLst>
        </pc:grpChg>
        <pc:grpChg chg="mod">
          <ac:chgData name="Bojan Jorgovanovic" userId="207c8bd1-f8a0-4bc1-a0e8-053d0e8bad70" providerId="ADAL" clId="{ADA67CDE-453B-4E9B-A363-63B4D0C73748}" dt="2024-05-31T10:53:40.826" v="1962"/>
          <ac:grpSpMkLst>
            <pc:docMk/>
            <pc:sldMk cId="621341618" sldId="1218"/>
            <ac:grpSpMk id="4" creationId="{403723F8-4B05-4ED3-45F4-2E6B474E20DA}"/>
          </ac:grpSpMkLst>
        </pc:grpChg>
        <pc:grpChg chg="add del mod">
          <ac:chgData name="Bojan Jorgovanovic" userId="207c8bd1-f8a0-4bc1-a0e8-053d0e8bad70" providerId="ADAL" clId="{ADA67CDE-453B-4E9B-A363-63B4D0C73748}" dt="2024-05-31T11:40:10.778" v="2613" actId="478"/>
          <ac:grpSpMkLst>
            <pc:docMk/>
            <pc:sldMk cId="621341618" sldId="1218"/>
            <ac:grpSpMk id="7" creationId="{C7E692C5-10E2-2D24-9866-603656073A5C}"/>
          </ac:grpSpMkLst>
        </pc:grpChg>
        <pc:picChg chg="add mod">
          <ac:chgData name="Bojan Jorgovanovic" userId="207c8bd1-f8a0-4bc1-a0e8-053d0e8bad70" providerId="ADAL" clId="{ADA67CDE-453B-4E9B-A363-63B4D0C73748}" dt="2024-05-31T11:40:22.053" v="2616" actId="14100"/>
          <ac:picMkLst>
            <pc:docMk/>
            <pc:sldMk cId="621341618" sldId="1218"/>
            <ac:picMk id="11" creationId="{6A50CA55-0216-6CF1-C4D1-6617A71AB507}"/>
          </ac:picMkLst>
        </pc:picChg>
      </pc:sldChg>
    </pc:docChg>
  </pc:docChgLst>
  <pc:docChgLst>
    <pc:chgData name="Bojan Jorgovanovic" userId="207c8bd1-f8a0-4bc1-a0e8-053d0e8bad70" providerId="ADAL" clId="{C6FB37C3-E0AE-4044-A9A9-6A1A22BE9051}"/>
    <pc:docChg chg="custSel delSld modSld">
      <pc:chgData name="Bojan Jorgovanovic" userId="207c8bd1-f8a0-4bc1-a0e8-053d0e8bad70" providerId="ADAL" clId="{C6FB37C3-E0AE-4044-A9A9-6A1A22BE9051}" dt="2024-05-28T12:47:03.749" v="143" actId="2696"/>
      <pc:docMkLst>
        <pc:docMk/>
      </pc:docMkLst>
      <pc:sldChg chg="modSp mod">
        <pc:chgData name="Bojan Jorgovanovic" userId="207c8bd1-f8a0-4bc1-a0e8-053d0e8bad70" providerId="ADAL" clId="{C6FB37C3-E0AE-4044-A9A9-6A1A22BE9051}" dt="2024-05-28T12:43:34.576" v="141" actId="166"/>
        <pc:sldMkLst>
          <pc:docMk/>
          <pc:sldMk cId="3390798425" sldId="1108"/>
        </pc:sldMkLst>
        <pc:spChg chg="mod">
          <ac:chgData name="Bojan Jorgovanovic" userId="207c8bd1-f8a0-4bc1-a0e8-053d0e8bad70" providerId="ADAL" clId="{C6FB37C3-E0AE-4044-A9A9-6A1A22BE9051}" dt="2024-05-28T12:43:21.892" v="139" actId="122"/>
          <ac:spMkLst>
            <pc:docMk/>
            <pc:sldMk cId="3390798425" sldId="1108"/>
            <ac:spMk id="13" creationId="{00000000-0000-0000-0000-000000000000}"/>
          </ac:spMkLst>
        </pc:spChg>
        <pc:picChg chg="mod ord">
          <ac:chgData name="Bojan Jorgovanovic" userId="207c8bd1-f8a0-4bc1-a0e8-053d0e8bad70" providerId="ADAL" clId="{C6FB37C3-E0AE-4044-A9A9-6A1A22BE9051}" dt="2024-05-28T12:43:34.576" v="141" actId="166"/>
          <ac:picMkLst>
            <pc:docMk/>
            <pc:sldMk cId="3390798425" sldId="1108"/>
            <ac:picMk id="2" creationId="{5A8B054D-7AAB-1D44-6CE6-DD4A57D1CA92}"/>
          </ac:picMkLst>
        </pc:picChg>
      </pc:sldChg>
      <pc:sldChg chg="del">
        <pc:chgData name="Bojan Jorgovanovic" userId="207c8bd1-f8a0-4bc1-a0e8-053d0e8bad70" providerId="ADAL" clId="{C6FB37C3-E0AE-4044-A9A9-6A1A22BE9051}" dt="2024-05-28T12:47:03.749" v="143" actId="2696"/>
        <pc:sldMkLst>
          <pc:docMk/>
          <pc:sldMk cId="487325675" sldId="1198"/>
        </pc:sldMkLst>
      </pc:sldChg>
      <pc:sldChg chg="del">
        <pc:chgData name="Bojan Jorgovanovic" userId="207c8bd1-f8a0-4bc1-a0e8-053d0e8bad70" providerId="ADAL" clId="{C6FB37C3-E0AE-4044-A9A9-6A1A22BE9051}" dt="2024-05-28T12:46:59.422" v="142" actId="2696"/>
        <pc:sldMkLst>
          <pc:docMk/>
          <pc:sldMk cId="2080907752" sldId="12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50D1F6-D631-4344-AE2B-76423611AF1A}" type="datetime3">
              <a:rPr lang="en-US" smtClean="0"/>
              <a:t>31 May 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29B373-D6A8-4693-9CFF-D2A2A7D2B711}" type="datetime3">
              <a:rPr lang="en-US" smtClean="0"/>
              <a:t>31 May 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r-Latn-RS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A31F203-055C-41A6-9CAE-C069C77EA7F8}" type="datetime3">
              <a:rPr lang="en-US" smtClean="0"/>
              <a:t>31 May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313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29B373-D6A8-4693-9CFF-D2A2A7D2B711}" type="datetime3">
              <a:rPr lang="en-US" smtClean="0"/>
              <a:t>31 May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311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29B373-D6A8-4693-9CFF-D2A2A7D2B711}" type="datetime3">
              <a:rPr lang="en-US" smtClean="0"/>
              <a:t>31 May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397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729B373-D6A8-4693-9CFF-D2A2A7D2B711}" type="datetime3">
              <a:rPr lang="en-US" smtClean="0"/>
              <a:t>31 May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47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32F-EA10-4365-947E-EF17592A6F6D}" type="datetime1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5DBA-1012-490B-B4CE-986433AAD3F1}" type="datetime1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83E8-B0A4-475C-95F5-8ABA30DA5861}" type="datetime1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4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2CCD1-E78E-4683-858A-646C57C49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356" y="370375"/>
            <a:ext cx="2903838" cy="9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4641375"/>
            <a:ext cx="18288000" cy="5647213"/>
          </a:xfrm>
          <a:prstGeom prst="rect">
            <a:avLst/>
          </a:prstGeom>
          <a:solidFill>
            <a:schemeClr val="tx1">
              <a:alpha val="12000"/>
            </a:schemeClr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5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1">
              <a:alpha val="12000"/>
            </a:schemeClr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208442" y="2830242"/>
            <a:ext cx="2463800" cy="4381500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1">
              <a:alpha val="12000"/>
            </a:schemeClr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618605" y="2413912"/>
            <a:ext cx="2712680" cy="4776787"/>
          </a:xfrm>
          <a:custGeom>
            <a:avLst/>
            <a:gdLst>
              <a:gd name="connsiteX0" fmla="*/ 0 w 2636480"/>
              <a:gd name="connsiteY0" fmla="*/ 0 h 4772025"/>
              <a:gd name="connsiteX1" fmla="*/ 2636480 w 2636480"/>
              <a:gd name="connsiteY1" fmla="*/ 0 h 4772025"/>
              <a:gd name="connsiteX2" fmla="*/ 2636480 w 2636480"/>
              <a:gd name="connsiteY2" fmla="*/ 4772025 h 4772025"/>
              <a:gd name="connsiteX3" fmla="*/ 0 w 2636480"/>
              <a:gd name="connsiteY3" fmla="*/ 4772025 h 4772025"/>
              <a:gd name="connsiteX4" fmla="*/ 0 w 2636480"/>
              <a:gd name="connsiteY4" fmla="*/ 0 h 4772025"/>
              <a:gd name="connsiteX0" fmla="*/ 0 w 2665055"/>
              <a:gd name="connsiteY0" fmla="*/ 0 h 4776787"/>
              <a:gd name="connsiteX1" fmla="*/ 2665055 w 2665055"/>
              <a:gd name="connsiteY1" fmla="*/ 4762 h 4776787"/>
              <a:gd name="connsiteX2" fmla="*/ 2665055 w 2665055"/>
              <a:gd name="connsiteY2" fmla="*/ 4776787 h 4776787"/>
              <a:gd name="connsiteX3" fmla="*/ 28575 w 2665055"/>
              <a:gd name="connsiteY3" fmla="*/ 4776787 h 4776787"/>
              <a:gd name="connsiteX4" fmla="*/ 0 w 2665055"/>
              <a:gd name="connsiteY4" fmla="*/ 0 h 4776787"/>
              <a:gd name="connsiteX0" fmla="*/ 0 w 2688867"/>
              <a:gd name="connsiteY0" fmla="*/ 0 h 4776787"/>
              <a:gd name="connsiteX1" fmla="*/ 2688867 w 2688867"/>
              <a:gd name="connsiteY1" fmla="*/ 0 h 4776787"/>
              <a:gd name="connsiteX2" fmla="*/ 2665055 w 2688867"/>
              <a:gd name="connsiteY2" fmla="*/ 4776787 h 4776787"/>
              <a:gd name="connsiteX3" fmla="*/ 28575 w 2688867"/>
              <a:gd name="connsiteY3" fmla="*/ 4776787 h 4776787"/>
              <a:gd name="connsiteX4" fmla="*/ 0 w 2688867"/>
              <a:gd name="connsiteY4" fmla="*/ 0 h 4776787"/>
              <a:gd name="connsiteX0" fmla="*/ 0 w 2712680"/>
              <a:gd name="connsiteY0" fmla="*/ 0 h 4776787"/>
              <a:gd name="connsiteX1" fmla="*/ 2712680 w 2712680"/>
              <a:gd name="connsiteY1" fmla="*/ 4762 h 4776787"/>
              <a:gd name="connsiteX2" fmla="*/ 2665055 w 2712680"/>
              <a:gd name="connsiteY2" fmla="*/ 4776787 h 4776787"/>
              <a:gd name="connsiteX3" fmla="*/ 28575 w 2712680"/>
              <a:gd name="connsiteY3" fmla="*/ 4776787 h 4776787"/>
              <a:gd name="connsiteX4" fmla="*/ 0 w 2712680"/>
              <a:gd name="connsiteY4" fmla="*/ 0 h 4776787"/>
              <a:gd name="connsiteX0" fmla="*/ 0 w 2712680"/>
              <a:gd name="connsiteY0" fmla="*/ 0 h 4776787"/>
              <a:gd name="connsiteX1" fmla="*/ 2712680 w 2712680"/>
              <a:gd name="connsiteY1" fmla="*/ 4762 h 4776787"/>
              <a:gd name="connsiteX2" fmla="*/ 2665055 w 2712680"/>
              <a:gd name="connsiteY2" fmla="*/ 4776787 h 4776787"/>
              <a:gd name="connsiteX3" fmla="*/ 14288 w 2712680"/>
              <a:gd name="connsiteY3" fmla="*/ 4776787 h 4776787"/>
              <a:gd name="connsiteX4" fmla="*/ 0 w 2712680"/>
              <a:gd name="connsiteY4" fmla="*/ 0 h 4776787"/>
              <a:gd name="connsiteX0" fmla="*/ 0 w 2712680"/>
              <a:gd name="connsiteY0" fmla="*/ 0 h 4776787"/>
              <a:gd name="connsiteX1" fmla="*/ 2712680 w 2712680"/>
              <a:gd name="connsiteY1" fmla="*/ 4762 h 4776787"/>
              <a:gd name="connsiteX2" fmla="*/ 2698393 w 2712680"/>
              <a:gd name="connsiteY2" fmla="*/ 4776787 h 4776787"/>
              <a:gd name="connsiteX3" fmla="*/ 14288 w 2712680"/>
              <a:gd name="connsiteY3" fmla="*/ 4776787 h 4776787"/>
              <a:gd name="connsiteX4" fmla="*/ 0 w 2712680"/>
              <a:gd name="connsiteY4" fmla="*/ 0 h 477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680" h="4776787">
                <a:moveTo>
                  <a:pt x="0" y="0"/>
                </a:moveTo>
                <a:lnTo>
                  <a:pt x="2712680" y="4762"/>
                </a:lnTo>
                <a:cubicBezTo>
                  <a:pt x="2707918" y="1595437"/>
                  <a:pt x="2703155" y="3186112"/>
                  <a:pt x="2698393" y="4776787"/>
                </a:cubicBezTo>
                <a:lnTo>
                  <a:pt x="14288" y="4776787"/>
                </a:lnTo>
                <a:cubicBezTo>
                  <a:pt x="9525" y="3184525"/>
                  <a:pt x="4763" y="1592262"/>
                  <a:pt x="0" y="0"/>
                </a:cubicBezTo>
                <a:close/>
              </a:path>
            </a:pathLst>
          </a:custGeom>
          <a:solidFill>
            <a:schemeClr val="accent2"/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7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24"/>
          </p:nvPr>
        </p:nvSpPr>
        <p:spPr bwMode="auto">
          <a:xfrm>
            <a:off x="6812209" y="2248694"/>
            <a:ext cx="4454032" cy="3425712"/>
          </a:xfrm>
          <a:custGeom>
            <a:avLst/>
            <a:gdLst>
              <a:gd name="T0" fmla="*/ 294 w 17724"/>
              <a:gd name="T1" fmla="*/ 10762 h 13632"/>
              <a:gd name="T2" fmla="*/ 458 w 17724"/>
              <a:gd name="T3" fmla="*/ 11142 h 13632"/>
              <a:gd name="T4" fmla="*/ 669 w 17724"/>
              <a:gd name="T5" fmla="*/ 11495 h 13632"/>
              <a:gd name="T6" fmla="*/ 921 w 17724"/>
              <a:gd name="T7" fmla="*/ 11820 h 13632"/>
              <a:gd name="T8" fmla="*/ 1205 w 17724"/>
              <a:gd name="T9" fmla="*/ 12115 h 13632"/>
              <a:gd name="T10" fmla="*/ 1518 w 17724"/>
              <a:gd name="T11" fmla="*/ 12378 h 13632"/>
              <a:gd name="T12" fmla="*/ 1851 w 17724"/>
              <a:gd name="T13" fmla="*/ 12607 h 13632"/>
              <a:gd name="T14" fmla="*/ 2197 w 17724"/>
              <a:gd name="T15" fmla="*/ 12801 h 13632"/>
              <a:gd name="T16" fmla="*/ 3147 w 17724"/>
              <a:gd name="T17" fmla="*/ 13151 h 13632"/>
              <a:gd name="T18" fmla="*/ 4690 w 17724"/>
              <a:gd name="T19" fmla="*/ 13453 h 13632"/>
              <a:gd name="T20" fmla="*/ 6545 w 17724"/>
              <a:gd name="T21" fmla="*/ 13612 h 13632"/>
              <a:gd name="T22" fmla="*/ 8564 w 17724"/>
              <a:gd name="T23" fmla="*/ 13610 h 13632"/>
              <a:gd name="T24" fmla="*/ 10597 w 17724"/>
              <a:gd name="T25" fmla="*/ 13428 h 13632"/>
              <a:gd name="T26" fmla="*/ 12497 w 17724"/>
              <a:gd name="T27" fmla="*/ 13048 h 13632"/>
              <a:gd name="T28" fmla="*/ 14113 w 17724"/>
              <a:gd name="T29" fmla="*/ 12449 h 13632"/>
              <a:gd name="T30" fmla="*/ 15297 w 17724"/>
              <a:gd name="T31" fmla="*/ 11613 h 13632"/>
              <a:gd name="T32" fmla="*/ 15840 w 17724"/>
              <a:gd name="T33" fmla="*/ 10859 h 13632"/>
              <a:gd name="T34" fmla="*/ 16258 w 17724"/>
              <a:gd name="T35" fmla="*/ 10029 h 13632"/>
              <a:gd name="T36" fmla="*/ 16645 w 17724"/>
              <a:gd name="T37" fmla="*/ 9069 h 13632"/>
              <a:gd name="T38" fmla="*/ 16987 w 17724"/>
              <a:gd name="T39" fmla="*/ 8030 h 13632"/>
              <a:gd name="T40" fmla="*/ 17275 w 17724"/>
              <a:gd name="T41" fmla="*/ 6960 h 13632"/>
              <a:gd name="T42" fmla="*/ 17500 w 17724"/>
              <a:gd name="T43" fmla="*/ 5911 h 13632"/>
              <a:gd name="T44" fmla="*/ 17652 w 17724"/>
              <a:gd name="T45" fmla="*/ 4933 h 13632"/>
              <a:gd name="T46" fmla="*/ 17721 w 17724"/>
              <a:gd name="T47" fmla="*/ 4076 h 13632"/>
              <a:gd name="T48" fmla="*/ 17715 w 17724"/>
              <a:gd name="T49" fmla="*/ 3077 h 13632"/>
              <a:gd name="T50" fmla="*/ 17642 w 17724"/>
              <a:gd name="T51" fmla="*/ 2642 h 13632"/>
              <a:gd name="T52" fmla="*/ 17506 w 17724"/>
              <a:gd name="T53" fmla="*/ 2251 h 13632"/>
              <a:gd name="T54" fmla="*/ 17311 w 17724"/>
              <a:gd name="T55" fmla="*/ 1902 h 13632"/>
              <a:gd name="T56" fmla="*/ 17066 w 17724"/>
              <a:gd name="T57" fmla="*/ 1597 h 13632"/>
              <a:gd name="T58" fmla="*/ 16780 w 17724"/>
              <a:gd name="T59" fmla="*/ 1337 h 13632"/>
              <a:gd name="T60" fmla="*/ 16459 w 17724"/>
              <a:gd name="T61" fmla="*/ 1121 h 13632"/>
              <a:gd name="T62" fmla="*/ 16111 w 17724"/>
              <a:gd name="T63" fmla="*/ 950 h 13632"/>
              <a:gd name="T64" fmla="*/ 15300 w 17724"/>
              <a:gd name="T65" fmla="*/ 694 h 13632"/>
              <a:gd name="T66" fmla="*/ 13691 w 17724"/>
              <a:gd name="T67" fmla="*/ 358 h 13632"/>
              <a:gd name="T68" fmla="*/ 11738 w 17724"/>
              <a:gd name="T69" fmla="*/ 112 h 13632"/>
              <a:gd name="T70" fmla="*/ 9594 w 17724"/>
              <a:gd name="T71" fmla="*/ 1 h 13632"/>
              <a:gd name="T72" fmla="*/ 7410 w 17724"/>
              <a:gd name="T73" fmla="*/ 71 h 13632"/>
              <a:gd name="T74" fmla="*/ 5338 w 17724"/>
              <a:gd name="T75" fmla="*/ 368 h 13632"/>
              <a:gd name="T76" fmla="*/ 3530 w 17724"/>
              <a:gd name="T77" fmla="*/ 937 h 13632"/>
              <a:gd name="T78" fmla="*/ 2138 w 17724"/>
              <a:gd name="T79" fmla="*/ 1822 h 13632"/>
              <a:gd name="T80" fmla="*/ 1370 w 17724"/>
              <a:gd name="T81" fmla="*/ 2840 h 13632"/>
              <a:gd name="T82" fmla="*/ 898 w 17724"/>
              <a:gd name="T83" fmla="*/ 3770 h 13632"/>
              <a:gd name="T84" fmla="*/ 528 w 17724"/>
              <a:gd name="T85" fmla="*/ 4751 h 13632"/>
              <a:gd name="T86" fmla="*/ 257 w 17724"/>
              <a:gd name="T87" fmla="*/ 5772 h 13632"/>
              <a:gd name="T88" fmla="*/ 84 w 17724"/>
              <a:gd name="T89" fmla="*/ 6815 h 13632"/>
              <a:gd name="T90" fmla="*/ 6 w 17724"/>
              <a:gd name="T91" fmla="*/ 7869 h 13632"/>
              <a:gd name="T92" fmla="*/ 19 w 17724"/>
              <a:gd name="T93" fmla="*/ 8920 h 13632"/>
              <a:gd name="T94" fmla="*/ 121 w 17724"/>
              <a:gd name="T95" fmla="*/ 9955 h 13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4" h="13632">
                <a:moveTo>
                  <a:pt x="205" y="10461"/>
                </a:moveTo>
                <a:lnTo>
                  <a:pt x="232" y="10563"/>
                </a:lnTo>
                <a:lnTo>
                  <a:pt x="260" y="10664"/>
                </a:lnTo>
                <a:lnTo>
                  <a:pt x="294" y="10762"/>
                </a:lnTo>
                <a:lnTo>
                  <a:pt x="330" y="10860"/>
                </a:lnTo>
                <a:lnTo>
                  <a:pt x="369" y="10956"/>
                </a:lnTo>
                <a:lnTo>
                  <a:pt x="412" y="11050"/>
                </a:lnTo>
                <a:lnTo>
                  <a:pt x="458" y="11142"/>
                </a:lnTo>
                <a:lnTo>
                  <a:pt x="506" y="11233"/>
                </a:lnTo>
                <a:lnTo>
                  <a:pt x="557" y="11323"/>
                </a:lnTo>
                <a:lnTo>
                  <a:pt x="611" y="11410"/>
                </a:lnTo>
                <a:lnTo>
                  <a:pt x="669" y="11495"/>
                </a:lnTo>
                <a:lnTo>
                  <a:pt x="728" y="11580"/>
                </a:lnTo>
                <a:lnTo>
                  <a:pt x="790" y="11662"/>
                </a:lnTo>
                <a:lnTo>
                  <a:pt x="854" y="11742"/>
                </a:lnTo>
                <a:lnTo>
                  <a:pt x="921" y="11820"/>
                </a:lnTo>
                <a:lnTo>
                  <a:pt x="989" y="11896"/>
                </a:lnTo>
                <a:lnTo>
                  <a:pt x="1059" y="11972"/>
                </a:lnTo>
                <a:lnTo>
                  <a:pt x="1132" y="12044"/>
                </a:lnTo>
                <a:lnTo>
                  <a:pt x="1205" y="12115"/>
                </a:lnTo>
                <a:lnTo>
                  <a:pt x="1282" y="12183"/>
                </a:lnTo>
                <a:lnTo>
                  <a:pt x="1359" y="12251"/>
                </a:lnTo>
                <a:lnTo>
                  <a:pt x="1438" y="12315"/>
                </a:lnTo>
                <a:lnTo>
                  <a:pt x="1518" y="12378"/>
                </a:lnTo>
                <a:lnTo>
                  <a:pt x="1600" y="12438"/>
                </a:lnTo>
                <a:lnTo>
                  <a:pt x="1683" y="12497"/>
                </a:lnTo>
                <a:lnTo>
                  <a:pt x="1766" y="12553"/>
                </a:lnTo>
                <a:lnTo>
                  <a:pt x="1851" y="12607"/>
                </a:lnTo>
                <a:lnTo>
                  <a:pt x="1936" y="12660"/>
                </a:lnTo>
                <a:lnTo>
                  <a:pt x="2023" y="12709"/>
                </a:lnTo>
                <a:lnTo>
                  <a:pt x="2109" y="12757"/>
                </a:lnTo>
                <a:lnTo>
                  <a:pt x="2197" y="12801"/>
                </a:lnTo>
                <a:lnTo>
                  <a:pt x="2284" y="12845"/>
                </a:lnTo>
                <a:lnTo>
                  <a:pt x="2539" y="12954"/>
                </a:lnTo>
                <a:lnTo>
                  <a:pt x="2828" y="13057"/>
                </a:lnTo>
                <a:lnTo>
                  <a:pt x="3147" y="13151"/>
                </a:lnTo>
                <a:lnTo>
                  <a:pt x="3496" y="13239"/>
                </a:lnTo>
                <a:lnTo>
                  <a:pt x="3870" y="13319"/>
                </a:lnTo>
                <a:lnTo>
                  <a:pt x="4269" y="13389"/>
                </a:lnTo>
                <a:lnTo>
                  <a:pt x="4690" y="13453"/>
                </a:lnTo>
                <a:lnTo>
                  <a:pt x="5130" y="13506"/>
                </a:lnTo>
                <a:lnTo>
                  <a:pt x="5587" y="13551"/>
                </a:lnTo>
                <a:lnTo>
                  <a:pt x="6061" y="13585"/>
                </a:lnTo>
                <a:lnTo>
                  <a:pt x="6545" y="13612"/>
                </a:lnTo>
                <a:lnTo>
                  <a:pt x="7040" y="13626"/>
                </a:lnTo>
                <a:lnTo>
                  <a:pt x="7543" y="13632"/>
                </a:lnTo>
                <a:lnTo>
                  <a:pt x="8052" y="13626"/>
                </a:lnTo>
                <a:lnTo>
                  <a:pt x="8564" y="13610"/>
                </a:lnTo>
                <a:lnTo>
                  <a:pt x="9077" y="13582"/>
                </a:lnTo>
                <a:lnTo>
                  <a:pt x="9588" y="13543"/>
                </a:lnTo>
                <a:lnTo>
                  <a:pt x="10095" y="13491"/>
                </a:lnTo>
                <a:lnTo>
                  <a:pt x="10597" y="13428"/>
                </a:lnTo>
                <a:lnTo>
                  <a:pt x="11090" y="13353"/>
                </a:lnTo>
                <a:lnTo>
                  <a:pt x="11573" y="13264"/>
                </a:lnTo>
                <a:lnTo>
                  <a:pt x="12042" y="13162"/>
                </a:lnTo>
                <a:lnTo>
                  <a:pt x="12497" y="13048"/>
                </a:lnTo>
                <a:lnTo>
                  <a:pt x="12933" y="12920"/>
                </a:lnTo>
                <a:lnTo>
                  <a:pt x="13348" y="12777"/>
                </a:lnTo>
                <a:lnTo>
                  <a:pt x="13743" y="12621"/>
                </a:lnTo>
                <a:lnTo>
                  <a:pt x="14113" y="12449"/>
                </a:lnTo>
                <a:lnTo>
                  <a:pt x="14455" y="12263"/>
                </a:lnTo>
                <a:lnTo>
                  <a:pt x="14767" y="12063"/>
                </a:lnTo>
                <a:lnTo>
                  <a:pt x="15050" y="11845"/>
                </a:lnTo>
                <a:lnTo>
                  <a:pt x="15297" y="11613"/>
                </a:lnTo>
                <a:lnTo>
                  <a:pt x="15509" y="11365"/>
                </a:lnTo>
                <a:lnTo>
                  <a:pt x="15619" y="11209"/>
                </a:lnTo>
                <a:lnTo>
                  <a:pt x="15730" y="11039"/>
                </a:lnTo>
                <a:lnTo>
                  <a:pt x="15840" y="10859"/>
                </a:lnTo>
                <a:lnTo>
                  <a:pt x="15947" y="10666"/>
                </a:lnTo>
                <a:lnTo>
                  <a:pt x="16052" y="10463"/>
                </a:lnTo>
                <a:lnTo>
                  <a:pt x="16157" y="10251"/>
                </a:lnTo>
                <a:lnTo>
                  <a:pt x="16258" y="10029"/>
                </a:lnTo>
                <a:lnTo>
                  <a:pt x="16359" y="9799"/>
                </a:lnTo>
                <a:lnTo>
                  <a:pt x="16457" y="9562"/>
                </a:lnTo>
                <a:lnTo>
                  <a:pt x="16552" y="9319"/>
                </a:lnTo>
                <a:lnTo>
                  <a:pt x="16645" y="9069"/>
                </a:lnTo>
                <a:lnTo>
                  <a:pt x="16735" y="8815"/>
                </a:lnTo>
                <a:lnTo>
                  <a:pt x="16822" y="8556"/>
                </a:lnTo>
                <a:lnTo>
                  <a:pt x="16906" y="8295"/>
                </a:lnTo>
                <a:lnTo>
                  <a:pt x="16987" y="8030"/>
                </a:lnTo>
                <a:lnTo>
                  <a:pt x="17065" y="7763"/>
                </a:lnTo>
                <a:lnTo>
                  <a:pt x="17139" y="7495"/>
                </a:lnTo>
                <a:lnTo>
                  <a:pt x="17209" y="7228"/>
                </a:lnTo>
                <a:lnTo>
                  <a:pt x="17275" y="6960"/>
                </a:lnTo>
                <a:lnTo>
                  <a:pt x="17339" y="6694"/>
                </a:lnTo>
                <a:lnTo>
                  <a:pt x="17397" y="6431"/>
                </a:lnTo>
                <a:lnTo>
                  <a:pt x="17450" y="6169"/>
                </a:lnTo>
                <a:lnTo>
                  <a:pt x="17500" y="5911"/>
                </a:lnTo>
                <a:lnTo>
                  <a:pt x="17546" y="5659"/>
                </a:lnTo>
                <a:lnTo>
                  <a:pt x="17587" y="5410"/>
                </a:lnTo>
                <a:lnTo>
                  <a:pt x="17622" y="5168"/>
                </a:lnTo>
                <a:lnTo>
                  <a:pt x="17652" y="4933"/>
                </a:lnTo>
                <a:lnTo>
                  <a:pt x="17677" y="4705"/>
                </a:lnTo>
                <a:lnTo>
                  <a:pt x="17697" y="4487"/>
                </a:lnTo>
                <a:lnTo>
                  <a:pt x="17712" y="4276"/>
                </a:lnTo>
                <a:lnTo>
                  <a:pt x="17721" y="4076"/>
                </a:lnTo>
                <a:lnTo>
                  <a:pt x="17724" y="3886"/>
                </a:lnTo>
                <a:lnTo>
                  <a:pt x="17724" y="3311"/>
                </a:lnTo>
                <a:lnTo>
                  <a:pt x="17722" y="3192"/>
                </a:lnTo>
                <a:lnTo>
                  <a:pt x="17715" y="3077"/>
                </a:lnTo>
                <a:lnTo>
                  <a:pt x="17703" y="2964"/>
                </a:lnTo>
                <a:lnTo>
                  <a:pt x="17687" y="2854"/>
                </a:lnTo>
                <a:lnTo>
                  <a:pt x="17666" y="2747"/>
                </a:lnTo>
                <a:lnTo>
                  <a:pt x="17642" y="2642"/>
                </a:lnTo>
                <a:lnTo>
                  <a:pt x="17614" y="2540"/>
                </a:lnTo>
                <a:lnTo>
                  <a:pt x="17581" y="2441"/>
                </a:lnTo>
                <a:lnTo>
                  <a:pt x="17546" y="2344"/>
                </a:lnTo>
                <a:lnTo>
                  <a:pt x="17506" y="2251"/>
                </a:lnTo>
                <a:lnTo>
                  <a:pt x="17461" y="2159"/>
                </a:lnTo>
                <a:lnTo>
                  <a:pt x="17415" y="2070"/>
                </a:lnTo>
                <a:lnTo>
                  <a:pt x="17364" y="1985"/>
                </a:lnTo>
                <a:lnTo>
                  <a:pt x="17311" y="1902"/>
                </a:lnTo>
                <a:lnTo>
                  <a:pt x="17254" y="1821"/>
                </a:lnTo>
                <a:lnTo>
                  <a:pt x="17194" y="1743"/>
                </a:lnTo>
                <a:lnTo>
                  <a:pt x="17131" y="1669"/>
                </a:lnTo>
                <a:lnTo>
                  <a:pt x="17066" y="1597"/>
                </a:lnTo>
                <a:lnTo>
                  <a:pt x="16998" y="1527"/>
                </a:lnTo>
                <a:lnTo>
                  <a:pt x="16929" y="1461"/>
                </a:lnTo>
                <a:lnTo>
                  <a:pt x="16856" y="1398"/>
                </a:lnTo>
                <a:lnTo>
                  <a:pt x="16780" y="1337"/>
                </a:lnTo>
                <a:lnTo>
                  <a:pt x="16703" y="1278"/>
                </a:lnTo>
                <a:lnTo>
                  <a:pt x="16624" y="1223"/>
                </a:lnTo>
                <a:lnTo>
                  <a:pt x="16542" y="1171"/>
                </a:lnTo>
                <a:lnTo>
                  <a:pt x="16459" y="1121"/>
                </a:lnTo>
                <a:lnTo>
                  <a:pt x="16375" y="1073"/>
                </a:lnTo>
                <a:lnTo>
                  <a:pt x="16288" y="1030"/>
                </a:lnTo>
                <a:lnTo>
                  <a:pt x="16201" y="988"/>
                </a:lnTo>
                <a:lnTo>
                  <a:pt x="16111" y="950"/>
                </a:lnTo>
                <a:lnTo>
                  <a:pt x="16021" y="914"/>
                </a:lnTo>
                <a:lnTo>
                  <a:pt x="15929" y="882"/>
                </a:lnTo>
                <a:lnTo>
                  <a:pt x="15631" y="786"/>
                </a:lnTo>
                <a:lnTo>
                  <a:pt x="15300" y="694"/>
                </a:lnTo>
                <a:lnTo>
                  <a:pt x="14939" y="604"/>
                </a:lnTo>
                <a:lnTo>
                  <a:pt x="14548" y="517"/>
                </a:lnTo>
                <a:lnTo>
                  <a:pt x="14132" y="435"/>
                </a:lnTo>
                <a:lnTo>
                  <a:pt x="13691" y="358"/>
                </a:lnTo>
                <a:lnTo>
                  <a:pt x="13229" y="287"/>
                </a:lnTo>
                <a:lnTo>
                  <a:pt x="12748" y="220"/>
                </a:lnTo>
                <a:lnTo>
                  <a:pt x="12251" y="163"/>
                </a:lnTo>
                <a:lnTo>
                  <a:pt x="11738" y="112"/>
                </a:lnTo>
                <a:lnTo>
                  <a:pt x="11214" y="70"/>
                </a:lnTo>
                <a:lnTo>
                  <a:pt x="10681" y="37"/>
                </a:lnTo>
                <a:lnTo>
                  <a:pt x="10139" y="13"/>
                </a:lnTo>
                <a:lnTo>
                  <a:pt x="9594" y="1"/>
                </a:lnTo>
                <a:lnTo>
                  <a:pt x="9046" y="0"/>
                </a:lnTo>
                <a:lnTo>
                  <a:pt x="8498" y="11"/>
                </a:lnTo>
                <a:lnTo>
                  <a:pt x="7951" y="34"/>
                </a:lnTo>
                <a:lnTo>
                  <a:pt x="7410" y="71"/>
                </a:lnTo>
                <a:lnTo>
                  <a:pt x="6876" y="123"/>
                </a:lnTo>
                <a:lnTo>
                  <a:pt x="6351" y="188"/>
                </a:lnTo>
                <a:lnTo>
                  <a:pt x="5838" y="270"/>
                </a:lnTo>
                <a:lnTo>
                  <a:pt x="5338" y="368"/>
                </a:lnTo>
                <a:lnTo>
                  <a:pt x="4856" y="483"/>
                </a:lnTo>
                <a:lnTo>
                  <a:pt x="4392" y="616"/>
                </a:lnTo>
                <a:lnTo>
                  <a:pt x="3950" y="766"/>
                </a:lnTo>
                <a:lnTo>
                  <a:pt x="3530" y="937"/>
                </a:lnTo>
                <a:lnTo>
                  <a:pt x="3138" y="1126"/>
                </a:lnTo>
                <a:lnTo>
                  <a:pt x="2773" y="1337"/>
                </a:lnTo>
                <a:lnTo>
                  <a:pt x="2439" y="1568"/>
                </a:lnTo>
                <a:lnTo>
                  <a:pt x="2138" y="1822"/>
                </a:lnTo>
                <a:lnTo>
                  <a:pt x="1873" y="2099"/>
                </a:lnTo>
                <a:lnTo>
                  <a:pt x="1645" y="2399"/>
                </a:lnTo>
                <a:lnTo>
                  <a:pt x="1504" y="2617"/>
                </a:lnTo>
                <a:lnTo>
                  <a:pt x="1370" y="2840"/>
                </a:lnTo>
                <a:lnTo>
                  <a:pt x="1243" y="3067"/>
                </a:lnTo>
                <a:lnTo>
                  <a:pt x="1121" y="3297"/>
                </a:lnTo>
                <a:lnTo>
                  <a:pt x="1006" y="3532"/>
                </a:lnTo>
                <a:lnTo>
                  <a:pt x="898" y="3770"/>
                </a:lnTo>
                <a:lnTo>
                  <a:pt x="796" y="4011"/>
                </a:lnTo>
                <a:lnTo>
                  <a:pt x="700" y="4255"/>
                </a:lnTo>
                <a:lnTo>
                  <a:pt x="611" y="4502"/>
                </a:lnTo>
                <a:lnTo>
                  <a:pt x="528" y="4751"/>
                </a:lnTo>
                <a:lnTo>
                  <a:pt x="451" y="5003"/>
                </a:lnTo>
                <a:lnTo>
                  <a:pt x="380" y="5258"/>
                </a:lnTo>
                <a:lnTo>
                  <a:pt x="316" y="5513"/>
                </a:lnTo>
                <a:lnTo>
                  <a:pt x="257" y="5772"/>
                </a:lnTo>
                <a:lnTo>
                  <a:pt x="205" y="6031"/>
                </a:lnTo>
                <a:lnTo>
                  <a:pt x="158" y="6291"/>
                </a:lnTo>
                <a:lnTo>
                  <a:pt x="119" y="6552"/>
                </a:lnTo>
                <a:lnTo>
                  <a:pt x="84" y="6815"/>
                </a:lnTo>
                <a:lnTo>
                  <a:pt x="55" y="7078"/>
                </a:lnTo>
                <a:lnTo>
                  <a:pt x="33" y="7342"/>
                </a:lnTo>
                <a:lnTo>
                  <a:pt x="17" y="7606"/>
                </a:lnTo>
                <a:lnTo>
                  <a:pt x="6" y="7869"/>
                </a:lnTo>
                <a:lnTo>
                  <a:pt x="0" y="8133"/>
                </a:lnTo>
                <a:lnTo>
                  <a:pt x="0" y="8397"/>
                </a:lnTo>
                <a:lnTo>
                  <a:pt x="7" y="8659"/>
                </a:lnTo>
                <a:lnTo>
                  <a:pt x="19" y="8920"/>
                </a:lnTo>
                <a:lnTo>
                  <a:pt x="35" y="9182"/>
                </a:lnTo>
                <a:lnTo>
                  <a:pt x="59" y="9441"/>
                </a:lnTo>
                <a:lnTo>
                  <a:pt x="88" y="9698"/>
                </a:lnTo>
                <a:lnTo>
                  <a:pt x="121" y="9955"/>
                </a:lnTo>
                <a:lnTo>
                  <a:pt x="161" y="10208"/>
                </a:lnTo>
                <a:lnTo>
                  <a:pt x="205" y="1046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1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tx1">
              <a:alpha val="12000"/>
            </a:schemeClr>
          </a:solidFill>
          <a:effectLst/>
        </p:spPr>
        <p:txBody>
          <a:bodyPr lIns="68589" tIns="34295" rIns="68589" bIns="34295">
            <a:normAutofit/>
          </a:bodyPr>
          <a:lstStyle>
            <a:lvl1pPr marL="0" indent="0">
              <a:buNone/>
              <a:defRPr sz="3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6" name="Freeform 7"/>
          <p:cNvSpPr>
            <a:spLocks noGrp="1" noEditPoints="1"/>
          </p:cNvSpPr>
          <p:nvPr>
            <p:ph type="pic" sz="quarter" idx="14"/>
          </p:nvPr>
        </p:nvSpPr>
        <p:spPr bwMode="auto">
          <a:xfrm>
            <a:off x="2590800" y="-590550"/>
            <a:ext cx="12725400" cy="12839700"/>
          </a:xfrm>
          <a:custGeom>
            <a:avLst/>
            <a:gdLst>
              <a:gd name="T0" fmla="*/ 6804 w 14610"/>
              <a:gd name="T1" fmla="*/ 1774 h 17220"/>
              <a:gd name="T2" fmla="*/ 5022 w 14610"/>
              <a:gd name="T3" fmla="*/ 3136 h 17220"/>
              <a:gd name="T4" fmla="*/ 2589 w 14610"/>
              <a:gd name="T5" fmla="*/ 4797 h 17220"/>
              <a:gd name="T6" fmla="*/ 2074 w 14610"/>
              <a:gd name="T7" fmla="*/ 6167 h 17220"/>
              <a:gd name="T8" fmla="*/ 939 w 14610"/>
              <a:gd name="T9" fmla="*/ 7787 h 17220"/>
              <a:gd name="T10" fmla="*/ 1477 w 14610"/>
              <a:gd name="T11" fmla="*/ 8403 h 17220"/>
              <a:gd name="T12" fmla="*/ 840 w 14610"/>
              <a:gd name="T13" fmla="*/ 9060 h 17220"/>
              <a:gd name="T14" fmla="*/ 269 w 14610"/>
              <a:gd name="T15" fmla="*/ 9915 h 17220"/>
              <a:gd name="T16" fmla="*/ 715 w 14610"/>
              <a:gd name="T17" fmla="*/ 10446 h 17220"/>
              <a:gd name="T18" fmla="*/ 1579 w 14610"/>
              <a:gd name="T19" fmla="*/ 10837 h 17220"/>
              <a:gd name="T20" fmla="*/ 1415 w 14610"/>
              <a:gd name="T21" fmla="*/ 11223 h 17220"/>
              <a:gd name="T22" fmla="*/ 901 w 14610"/>
              <a:gd name="T23" fmla="*/ 12049 h 17220"/>
              <a:gd name="T24" fmla="*/ 113 w 14610"/>
              <a:gd name="T25" fmla="*/ 13480 h 17220"/>
              <a:gd name="T26" fmla="*/ 1139 w 14610"/>
              <a:gd name="T27" fmla="*/ 13250 h 17220"/>
              <a:gd name="T28" fmla="*/ 1119 w 14610"/>
              <a:gd name="T29" fmla="*/ 14203 h 17220"/>
              <a:gd name="T30" fmla="*/ 1164 w 14610"/>
              <a:gd name="T31" fmla="*/ 14685 h 17220"/>
              <a:gd name="T32" fmla="*/ 1526 w 14610"/>
              <a:gd name="T33" fmla="*/ 14853 h 17220"/>
              <a:gd name="T34" fmla="*/ 2688 w 14610"/>
              <a:gd name="T35" fmla="*/ 14801 h 17220"/>
              <a:gd name="T36" fmla="*/ 3105 w 14610"/>
              <a:gd name="T37" fmla="*/ 14762 h 17220"/>
              <a:gd name="T38" fmla="*/ 1416 w 14610"/>
              <a:gd name="T39" fmla="*/ 16734 h 17220"/>
              <a:gd name="T40" fmla="*/ 2331 w 14610"/>
              <a:gd name="T41" fmla="*/ 16552 h 17220"/>
              <a:gd name="T42" fmla="*/ 4491 w 14610"/>
              <a:gd name="T43" fmla="*/ 15094 h 17220"/>
              <a:gd name="T44" fmla="*/ 5410 w 14610"/>
              <a:gd name="T45" fmla="*/ 14321 h 17220"/>
              <a:gd name="T46" fmla="*/ 6590 w 14610"/>
              <a:gd name="T47" fmla="*/ 14102 h 17220"/>
              <a:gd name="T48" fmla="*/ 6332 w 14610"/>
              <a:gd name="T49" fmla="*/ 14448 h 17220"/>
              <a:gd name="T50" fmla="*/ 7848 w 14610"/>
              <a:gd name="T51" fmla="*/ 14059 h 17220"/>
              <a:gd name="T52" fmla="*/ 10509 w 14610"/>
              <a:gd name="T53" fmla="*/ 12371 h 17220"/>
              <a:gd name="T54" fmla="*/ 12098 w 14610"/>
              <a:gd name="T55" fmla="*/ 11339 h 17220"/>
              <a:gd name="T56" fmla="*/ 11750 w 14610"/>
              <a:gd name="T57" fmla="*/ 10676 h 17220"/>
              <a:gd name="T58" fmla="*/ 12874 w 14610"/>
              <a:gd name="T59" fmla="*/ 9628 h 17220"/>
              <a:gd name="T60" fmla="*/ 13444 w 14610"/>
              <a:gd name="T61" fmla="*/ 8514 h 17220"/>
              <a:gd name="T62" fmla="*/ 14046 w 14610"/>
              <a:gd name="T63" fmla="*/ 7660 h 17220"/>
              <a:gd name="T64" fmla="*/ 13939 w 14610"/>
              <a:gd name="T65" fmla="*/ 7193 h 17220"/>
              <a:gd name="T66" fmla="*/ 12984 w 14610"/>
              <a:gd name="T67" fmla="*/ 6838 h 17220"/>
              <a:gd name="T68" fmla="*/ 13339 w 14610"/>
              <a:gd name="T69" fmla="*/ 5945 h 17220"/>
              <a:gd name="T70" fmla="*/ 13436 w 14610"/>
              <a:gd name="T71" fmla="*/ 5083 h 17220"/>
              <a:gd name="T72" fmla="*/ 12852 w 14610"/>
              <a:gd name="T73" fmla="*/ 4916 h 17220"/>
              <a:gd name="T74" fmla="*/ 13312 w 14610"/>
              <a:gd name="T75" fmla="*/ 4054 h 17220"/>
              <a:gd name="T76" fmla="*/ 11853 w 14610"/>
              <a:gd name="T77" fmla="*/ 4656 h 17220"/>
              <a:gd name="T78" fmla="*/ 12050 w 14610"/>
              <a:gd name="T79" fmla="*/ 3828 h 17220"/>
              <a:gd name="T80" fmla="*/ 10757 w 14610"/>
              <a:gd name="T81" fmla="*/ 4218 h 17220"/>
              <a:gd name="T82" fmla="*/ 10746 w 14610"/>
              <a:gd name="T83" fmla="*/ 3342 h 17220"/>
              <a:gd name="T84" fmla="*/ 12152 w 14610"/>
              <a:gd name="T85" fmla="*/ 2207 h 17220"/>
              <a:gd name="T86" fmla="*/ 10564 w 14610"/>
              <a:gd name="T87" fmla="*/ 2312 h 17220"/>
              <a:gd name="T88" fmla="*/ 11593 w 14610"/>
              <a:gd name="T89" fmla="*/ 1295 h 17220"/>
              <a:gd name="T90" fmla="*/ 11810 w 14610"/>
              <a:gd name="T91" fmla="*/ 856 h 17220"/>
              <a:gd name="T92" fmla="*/ 10395 w 14610"/>
              <a:gd name="T93" fmla="*/ 1385 h 17220"/>
              <a:gd name="T94" fmla="*/ 10378 w 14610"/>
              <a:gd name="T95" fmla="*/ 977 h 17220"/>
              <a:gd name="T96" fmla="*/ 9581 w 14610"/>
              <a:gd name="T97" fmla="*/ 1104 h 17220"/>
              <a:gd name="T98" fmla="*/ 10061 w 14610"/>
              <a:gd name="T99" fmla="*/ 508 h 17220"/>
              <a:gd name="T100" fmla="*/ 9567 w 14610"/>
              <a:gd name="T101" fmla="*/ 523 h 17220"/>
              <a:gd name="T102" fmla="*/ 6496 w 14610"/>
              <a:gd name="T103" fmla="*/ 7501 h 17220"/>
              <a:gd name="T104" fmla="*/ 11517 w 14610"/>
              <a:gd name="T105" fmla="*/ 986 h 17220"/>
              <a:gd name="T106" fmla="*/ 11605 w 14610"/>
              <a:gd name="T107" fmla="*/ 1773 h 17220"/>
              <a:gd name="T108" fmla="*/ 11467 w 14610"/>
              <a:gd name="T109" fmla="*/ 3772 h 17220"/>
              <a:gd name="T110" fmla="*/ 11569 w 14610"/>
              <a:gd name="T111" fmla="*/ 3581 h 17220"/>
              <a:gd name="T112" fmla="*/ 13617 w 14610"/>
              <a:gd name="T113" fmla="*/ 6938 h 17220"/>
              <a:gd name="T114" fmla="*/ 12883 w 14610"/>
              <a:gd name="T115" fmla="*/ 9586 h 17220"/>
              <a:gd name="T116" fmla="*/ 12482 w 14610"/>
              <a:gd name="T117" fmla="*/ 10447 h 17220"/>
              <a:gd name="T118" fmla="*/ 12836 w 14610"/>
              <a:gd name="T119" fmla="*/ 10571 h 17220"/>
              <a:gd name="T120" fmla="*/ 554 w 14610"/>
              <a:gd name="T121" fmla="*/ 12813 h 17220"/>
              <a:gd name="T122" fmla="*/ 5808 w 14610"/>
              <a:gd name="T123" fmla="*/ 15019 h 17220"/>
              <a:gd name="T124" fmla="*/ 1327 w 14610"/>
              <a:gd name="T125" fmla="*/ 15598 h 17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10" h="17220">
                <a:moveTo>
                  <a:pt x="9994" y="5"/>
                </a:moveTo>
                <a:lnTo>
                  <a:pt x="9982" y="12"/>
                </a:lnTo>
                <a:lnTo>
                  <a:pt x="9972" y="20"/>
                </a:lnTo>
                <a:lnTo>
                  <a:pt x="9965" y="29"/>
                </a:lnTo>
                <a:lnTo>
                  <a:pt x="9959" y="38"/>
                </a:lnTo>
                <a:lnTo>
                  <a:pt x="9957" y="42"/>
                </a:lnTo>
                <a:lnTo>
                  <a:pt x="9955" y="46"/>
                </a:lnTo>
                <a:lnTo>
                  <a:pt x="9955" y="51"/>
                </a:lnTo>
                <a:lnTo>
                  <a:pt x="9955" y="55"/>
                </a:lnTo>
                <a:lnTo>
                  <a:pt x="9956" y="59"/>
                </a:lnTo>
                <a:lnTo>
                  <a:pt x="9957" y="62"/>
                </a:lnTo>
                <a:lnTo>
                  <a:pt x="9959" y="65"/>
                </a:lnTo>
                <a:lnTo>
                  <a:pt x="9963" y="68"/>
                </a:lnTo>
                <a:lnTo>
                  <a:pt x="9970" y="71"/>
                </a:lnTo>
                <a:lnTo>
                  <a:pt x="9978" y="72"/>
                </a:lnTo>
                <a:lnTo>
                  <a:pt x="9985" y="72"/>
                </a:lnTo>
                <a:lnTo>
                  <a:pt x="9993" y="73"/>
                </a:lnTo>
                <a:lnTo>
                  <a:pt x="9998" y="73"/>
                </a:lnTo>
                <a:lnTo>
                  <a:pt x="10004" y="73"/>
                </a:lnTo>
                <a:lnTo>
                  <a:pt x="10012" y="67"/>
                </a:lnTo>
                <a:lnTo>
                  <a:pt x="10021" y="60"/>
                </a:lnTo>
                <a:lnTo>
                  <a:pt x="10027" y="54"/>
                </a:lnTo>
                <a:lnTo>
                  <a:pt x="10033" y="47"/>
                </a:lnTo>
                <a:lnTo>
                  <a:pt x="10036" y="40"/>
                </a:lnTo>
                <a:lnTo>
                  <a:pt x="10038" y="32"/>
                </a:lnTo>
                <a:lnTo>
                  <a:pt x="10038" y="25"/>
                </a:lnTo>
                <a:lnTo>
                  <a:pt x="10036" y="15"/>
                </a:lnTo>
                <a:lnTo>
                  <a:pt x="10034" y="12"/>
                </a:lnTo>
                <a:lnTo>
                  <a:pt x="10031" y="9"/>
                </a:lnTo>
                <a:lnTo>
                  <a:pt x="10029" y="5"/>
                </a:lnTo>
                <a:lnTo>
                  <a:pt x="10026" y="3"/>
                </a:lnTo>
                <a:lnTo>
                  <a:pt x="10021" y="1"/>
                </a:lnTo>
                <a:lnTo>
                  <a:pt x="10013" y="0"/>
                </a:lnTo>
                <a:lnTo>
                  <a:pt x="10009" y="0"/>
                </a:lnTo>
                <a:lnTo>
                  <a:pt x="10004" y="1"/>
                </a:lnTo>
                <a:lnTo>
                  <a:pt x="9999" y="3"/>
                </a:lnTo>
                <a:lnTo>
                  <a:pt x="9994" y="5"/>
                </a:lnTo>
                <a:lnTo>
                  <a:pt x="9994" y="5"/>
                </a:lnTo>
                <a:close/>
                <a:moveTo>
                  <a:pt x="9343" y="123"/>
                </a:moveTo>
                <a:lnTo>
                  <a:pt x="9326" y="137"/>
                </a:lnTo>
                <a:lnTo>
                  <a:pt x="9308" y="149"/>
                </a:lnTo>
                <a:lnTo>
                  <a:pt x="9288" y="159"/>
                </a:lnTo>
                <a:lnTo>
                  <a:pt x="9269" y="170"/>
                </a:lnTo>
                <a:lnTo>
                  <a:pt x="9229" y="189"/>
                </a:lnTo>
                <a:lnTo>
                  <a:pt x="9188" y="209"/>
                </a:lnTo>
                <a:lnTo>
                  <a:pt x="9169" y="220"/>
                </a:lnTo>
                <a:lnTo>
                  <a:pt x="9150" y="230"/>
                </a:lnTo>
                <a:lnTo>
                  <a:pt x="9131" y="243"/>
                </a:lnTo>
                <a:lnTo>
                  <a:pt x="9114" y="256"/>
                </a:lnTo>
                <a:lnTo>
                  <a:pt x="9098" y="271"/>
                </a:lnTo>
                <a:lnTo>
                  <a:pt x="9083" y="287"/>
                </a:lnTo>
                <a:lnTo>
                  <a:pt x="9075" y="297"/>
                </a:lnTo>
                <a:lnTo>
                  <a:pt x="9069" y="307"/>
                </a:lnTo>
                <a:lnTo>
                  <a:pt x="9062" y="316"/>
                </a:lnTo>
                <a:lnTo>
                  <a:pt x="9057" y="327"/>
                </a:lnTo>
                <a:lnTo>
                  <a:pt x="9053" y="336"/>
                </a:lnTo>
                <a:lnTo>
                  <a:pt x="9047" y="342"/>
                </a:lnTo>
                <a:lnTo>
                  <a:pt x="9042" y="349"/>
                </a:lnTo>
                <a:lnTo>
                  <a:pt x="9036" y="354"/>
                </a:lnTo>
                <a:lnTo>
                  <a:pt x="9028" y="358"/>
                </a:lnTo>
                <a:lnTo>
                  <a:pt x="9020" y="362"/>
                </a:lnTo>
                <a:lnTo>
                  <a:pt x="9012" y="364"/>
                </a:lnTo>
                <a:lnTo>
                  <a:pt x="9003" y="364"/>
                </a:lnTo>
                <a:lnTo>
                  <a:pt x="8980" y="366"/>
                </a:lnTo>
                <a:lnTo>
                  <a:pt x="8956" y="369"/>
                </a:lnTo>
                <a:lnTo>
                  <a:pt x="8934" y="375"/>
                </a:lnTo>
                <a:lnTo>
                  <a:pt x="8913" y="381"/>
                </a:lnTo>
                <a:lnTo>
                  <a:pt x="8892" y="390"/>
                </a:lnTo>
                <a:lnTo>
                  <a:pt x="8872" y="398"/>
                </a:lnTo>
                <a:lnTo>
                  <a:pt x="8853" y="409"/>
                </a:lnTo>
                <a:lnTo>
                  <a:pt x="8833" y="420"/>
                </a:lnTo>
                <a:lnTo>
                  <a:pt x="8815" y="432"/>
                </a:lnTo>
                <a:lnTo>
                  <a:pt x="8797" y="444"/>
                </a:lnTo>
                <a:lnTo>
                  <a:pt x="8778" y="457"/>
                </a:lnTo>
                <a:lnTo>
                  <a:pt x="8761" y="471"/>
                </a:lnTo>
                <a:lnTo>
                  <a:pt x="8726" y="498"/>
                </a:lnTo>
                <a:lnTo>
                  <a:pt x="8691" y="525"/>
                </a:lnTo>
                <a:lnTo>
                  <a:pt x="8649" y="555"/>
                </a:lnTo>
                <a:lnTo>
                  <a:pt x="8607" y="584"/>
                </a:lnTo>
                <a:lnTo>
                  <a:pt x="8564" y="612"/>
                </a:lnTo>
                <a:lnTo>
                  <a:pt x="8521" y="639"/>
                </a:lnTo>
                <a:lnTo>
                  <a:pt x="8499" y="652"/>
                </a:lnTo>
                <a:lnTo>
                  <a:pt x="8476" y="664"/>
                </a:lnTo>
                <a:lnTo>
                  <a:pt x="8454" y="675"/>
                </a:lnTo>
                <a:lnTo>
                  <a:pt x="8431" y="687"/>
                </a:lnTo>
                <a:lnTo>
                  <a:pt x="8408" y="696"/>
                </a:lnTo>
                <a:lnTo>
                  <a:pt x="8385" y="706"/>
                </a:lnTo>
                <a:lnTo>
                  <a:pt x="8360" y="716"/>
                </a:lnTo>
                <a:lnTo>
                  <a:pt x="8336" y="724"/>
                </a:lnTo>
                <a:lnTo>
                  <a:pt x="8321" y="730"/>
                </a:lnTo>
                <a:lnTo>
                  <a:pt x="8308" y="735"/>
                </a:lnTo>
                <a:lnTo>
                  <a:pt x="8294" y="742"/>
                </a:lnTo>
                <a:lnTo>
                  <a:pt x="8283" y="749"/>
                </a:lnTo>
                <a:lnTo>
                  <a:pt x="8271" y="758"/>
                </a:lnTo>
                <a:lnTo>
                  <a:pt x="8260" y="768"/>
                </a:lnTo>
                <a:lnTo>
                  <a:pt x="8250" y="779"/>
                </a:lnTo>
                <a:lnTo>
                  <a:pt x="8242" y="792"/>
                </a:lnTo>
                <a:lnTo>
                  <a:pt x="8237" y="803"/>
                </a:lnTo>
                <a:lnTo>
                  <a:pt x="8234" y="815"/>
                </a:lnTo>
                <a:lnTo>
                  <a:pt x="8231" y="825"/>
                </a:lnTo>
                <a:lnTo>
                  <a:pt x="8228" y="836"/>
                </a:lnTo>
                <a:lnTo>
                  <a:pt x="8228" y="836"/>
                </a:lnTo>
                <a:lnTo>
                  <a:pt x="8227" y="836"/>
                </a:lnTo>
                <a:lnTo>
                  <a:pt x="8216" y="848"/>
                </a:lnTo>
                <a:lnTo>
                  <a:pt x="8206" y="860"/>
                </a:lnTo>
                <a:lnTo>
                  <a:pt x="8199" y="873"/>
                </a:lnTo>
                <a:lnTo>
                  <a:pt x="8191" y="887"/>
                </a:lnTo>
                <a:lnTo>
                  <a:pt x="8179" y="915"/>
                </a:lnTo>
                <a:lnTo>
                  <a:pt x="8169" y="945"/>
                </a:lnTo>
                <a:lnTo>
                  <a:pt x="8158" y="936"/>
                </a:lnTo>
                <a:lnTo>
                  <a:pt x="8146" y="929"/>
                </a:lnTo>
                <a:lnTo>
                  <a:pt x="8135" y="921"/>
                </a:lnTo>
                <a:lnTo>
                  <a:pt x="8123" y="913"/>
                </a:lnTo>
                <a:lnTo>
                  <a:pt x="8116" y="906"/>
                </a:lnTo>
                <a:lnTo>
                  <a:pt x="8106" y="901"/>
                </a:lnTo>
                <a:lnTo>
                  <a:pt x="8094" y="904"/>
                </a:lnTo>
                <a:lnTo>
                  <a:pt x="8083" y="907"/>
                </a:lnTo>
                <a:lnTo>
                  <a:pt x="8071" y="911"/>
                </a:lnTo>
                <a:lnTo>
                  <a:pt x="8059" y="916"/>
                </a:lnTo>
                <a:lnTo>
                  <a:pt x="8037" y="926"/>
                </a:lnTo>
                <a:lnTo>
                  <a:pt x="8017" y="937"/>
                </a:lnTo>
                <a:lnTo>
                  <a:pt x="7997" y="951"/>
                </a:lnTo>
                <a:lnTo>
                  <a:pt x="7976" y="965"/>
                </a:lnTo>
                <a:lnTo>
                  <a:pt x="7958" y="980"/>
                </a:lnTo>
                <a:lnTo>
                  <a:pt x="7938" y="997"/>
                </a:lnTo>
                <a:lnTo>
                  <a:pt x="7919" y="1013"/>
                </a:lnTo>
                <a:lnTo>
                  <a:pt x="7901" y="1028"/>
                </a:lnTo>
                <a:lnTo>
                  <a:pt x="7881" y="1044"/>
                </a:lnTo>
                <a:lnTo>
                  <a:pt x="7861" y="1058"/>
                </a:lnTo>
                <a:lnTo>
                  <a:pt x="7841" y="1071"/>
                </a:lnTo>
                <a:lnTo>
                  <a:pt x="7820" y="1083"/>
                </a:lnTo>
                <a:lnTo>
                  <a:pt x="7809" y="1088"/>
                </a:lnTo>
                <a:lnTo>
                  <a:pt x="7798" y="1093"/>
                </a:lnTo>
                <a:lnTo>
                  <a:pt x="7787" y="1097"/>
                </a:lnTo>
                <a:lnTo>
                  <a:pt x="7775" y="1101"/>
                </a:lnTo>
                <a:lnTo>
                  <a:pt x="7769" y="1102"/>
                </a:lnTo>
                <a:lnTo>
                  <a:pt x="7764" y="1101"/>
                </a:lnTo>
                <a:lnTo>
                  <a:pt x="7760" y="1101"/>
                </a:lnTo>
                <a:lnTo>
                  <a:pt x="7756" y="1101"/>
                </a:lnTo>
                <a:lnTo>
                  <a:pt x="7751" y="1103"/>
                </a:lnTo>
                <a:lnTo>
                  <a:pt x="7748" y="1107"/>
                </a:lnTo>
                <a:lnTo>
                  <a:pt x="7744" y="1114"/>
                </a:lnTo>
                <a:lnTo>
                  <a:pt x="7741" y="1125"/>
                </a:lnTo>
                <a:lnTo>
                  <a:pt x="7737" y="1140"/>
                </a:lnTo>
                <a:lnTo>
                  <a:pt x="7733" y="1160"/>
                </a:lnTo>
                <a:lnTo>
                  <a:pt x="7733" y="1160"/>
                </a:lnTo>
                <a:lnTo>
                  <a:pt x="7728" y="1161"/>
                </a:lnTo>
                <a:lnTo>
                  <a:pt x="7723" y="1163"/>
                </a:lnTo>
                <a:lnTo>
                  <a:pt x="7718" y="1167"/>
                </a:lnTo>
                <a:lnTo>
                  <a:pt x="7712" y="1170"/>
                </a:lnTo>
                <a:lnTo>
                  <a:pt x="7699" y="1181"/>
                </a:lnTo>
                <a:lnTo>
                  <a:pt x="7686" y="1194"/>
                </a:lnTo>
                <a:lnTo>
                  <a:pt x="7671" y="1208"/>
                </a:lnTo>
                <a:lnTo>
                  <a:pt x="7656" y="1222"/>
                </a:lnTo>
                <a:lnTo>
                  <a:pt x="7647" y="1228"/>
                </a:lnTo>
                <a:lnTo>
                  <a:pt x="7639" y="1234"/>
                </a:lnTo>
                <a:lnTo>
                  <a:pt x="7631" y="1240"/>
                </a:lnTo>
                <a:lnTo>
                  <a:pt x="7623" y="1244"/>
                </a:lnTo>
                <a:lnTo>
                  <a:pt x="7594" y="1259"/>
                </a:lnTo>
                <a:lnTo>
                  <a:pt x="7566" y="1274"/>
                </a:lnTo>
                <a:lnTo>
                  <a:pt x="7538" y="1290"/>
                </a:lnTo>
                <a:lnTo>
                  <a:pt x="7510" y="1307"/>
                </a:lnTo>
                <a:lnTo>
                  <a:pt x="7484" y="1318"/>
                </a:lnTo>
                <a:lnTo>
                  <a:pt x="7457" y="1331"/>
                </a:lnTo>
                <a:lnTo>
                  <a:pt x="7431" y="1345"/>
                </a:lnTo>
                <a:lnTo>
                  <a:pt x="7406" y="1360"/>
                </a:lnTo>
                <a:lnTo>
                  <a:pt x="7381" y="1377"/>
                </a:lnTo>
                <a:lnTo>
                  <a:pt x="7358" y="1393"/>
                </a:lnTo>
                <a:lnTo>
                  <a:pt x="7334" y="1411"/>
                </a:lnTo>
                <a:lnTo>
                  <a:pt x="7310" y="1429"/>
                </a:lnTo>
                <a:lnTo>
                  <a:pt x="7291" y="1445"/>
                </a:lnTo>
                <a:lnTo>
                  <a:pt x="7272" y="1462"/>
                </a:lnTo>
                <a:lnTo>
                  <a:pt x="7251" y="1477"/>
                </a:lnTo>
                <a:lnTo>
                  <a:pt x="7231" y="1492"/>
                </a:lnTo>
                <a:lnTo>
                  <a:pt x="7210" y="1507"/>
                </a:lnTo>
                <a:lnTo>
                  <a:pt x="7189" y="1520"/>
                </a:lnTo>
                <a:lnTo>
                  <a:pt x="7167" y="1533"/>
                </a:lnTo>
                <a:lnTo>
                  <a:pt x="7145" y="1543"/>
                </a:lnTo>
                <a:lnTo>
                  <a:pt x="7119" y="1556"/>
                </a:lnTo>
                <a:lnTo>
                  <a:pt x="7092" y="1570"/>
                </a:lnTo>
                <a:lnTo>
                  <a:pt x="7066" y="1586"/>
                </a:lnTo>
                <a:lnTo>
                  <a:pt x="7040" y="1604"/>
                </a:lnTo>
                <a:lnTo>
                  <a:pt x="7015" y="1622"/>
                </a:lnTo>
                <a:lnTo>
                  <a:pt x="6991" y="1640"/>
                </a:lnTo>
                <a:lnTo>
                  <a:pt x="6967" y="1660"/>
                </a:lnTo>
                <a:lnTo>
                  <a:pt x="6946" y="1678"/>
                </a:lnTo>
                <a:lnTo>
                  <a:pt x="6933" y="1679"/>
                </a:lnTo>
                <a:lnTo>
                  <a:pt x="6922" y="1679"/>
                </a:lnTo>
                <a:lnTo>
                  <a:pt x="6910" y="1681"/>
                </a:lnTo>
                <a:lnTo>
                  <a:pt x="6900" y="1684"/>
                </a:lnTo>
                <a:lnTo>
                  <a:pt x="6888" y="1691"/>
                </a:lnTo>
                <a:lnTo>
                  <a:pt x="6873" y="1700"/>
                </a:lnTo>
                <a:lnTo>
                  <a:pt x="6855" y="1714"/>
                </a:lnTo>
                <a:lnTo>
                  <a:pt x="6835" y="1734"/>
                </a:lnTo>
                <a:lnTo>
                  <a:pt x="6835" y="1734"/>
                </a:lnTo>
                <a:lnTo>
                  <a:pt x="6834" y="1733"/>
                </a:lnTo>
                <a:lnTo>
                  <a:pt x="6823" y="1746"/>
                </a:lnTo>
                <a:lnTo>
                  <a:pt x="6813" y="1759"/>
                </a:lnTo>
                <a:lnTo>
                  <a:pt x="6804" y="1774"/>
                </a:lnTo>
                <a:lnTo>
                  <a:pt x="6796" y="1790"/>
                </a:lnTo>
                <a:lnTo>
                  <a:pt x="6789" y="1806"/>
                </a:lnTo>
                <a:lnTo>
                  <a:pt x="6783" y="1822"/>
                </a:lnTo>
                <a:lnTo>
                  <a:pt x="6779" y="1839"/>
                </a:lnTo>
                <a:lnTo>
                  <a:pt x="6777" y="1857"/>
                </a:lnTo>
                <a:lnTo>
                  <a:pt x="6802" y="1862"/>
                </a:lnTo>
                <a:lnTo>
                  <a:pt x="6824" y="1868"/>
                </a:lnTo>
                <a:lnTo>
                  <a:pt x="6845" y="1875"/>
                </a:lnTo>
                <a:lnTo>
                  <a:pt x="6863" y="1881"/>
                </a:lnTo>
                <a:lnTo>
                  <a:pt x="6879" y="1890"/>
                </a:lnTo>
                <a:lnTo>
                  <a:pt x="6893" y="1899"/>
                </a:lnTo>
                <a:lnTo>
                  <a:pt x="6906" y="1908"/>
                </a:lnTo>
                <a:lnTo>
                  <a:pt x="6917" y="1918"/>
                </a:lnTo>
                <a:lnTo>
                  <a:pt x="6925" y="1930"/>
                </a:lnTo>
                <a:lnTo>
                  <a:pt x="6933" y="1942"/>
                </a:lnTo>
                <a:lnTo>
                  <a:pt x="6938" y="1954"/>
                </a:lnTo>
                <a:lnTo>
                  <a:pt x="6943" y="1970"/>
                </a:lnTo>
                <a:lnTo>
                  <a:pt x="6946" y="1986"/>
                </a:lnTo>
                <a:lnTo>
                  <a:pt x="6948" y="2002"/>
                </a:lnTo>
                <a:lnTo>
                  <a:pt x="6950" y="2020"/>
                </a:lnTo>
                <a:lnTo>
                  <a:pt x="6950" y="2041"/>
                </a:lnTo>
                <a:lnTo>
                  <a:pt x="6933" y="2043"/>
                </a:lnTo>
                <a:lnTo>
                  <a:pt x="6919" y="2045"/>
                </a:lnTo>
                <a:lnTo>
                  <a:pt x="6904" y="2047"/>
                </a:lnTo>
                <a:lnTo>
                  <a:pt x="6888" y="2049"/>
                </a:lnTo>
                <a:lnTo>
                  <a:pt x="6876" y="2028"/>
                </a:lnTo>
                <a:lnTo>
                  <a:pt x="6866" y="2012"/>
                </a:lnTo>
                <a:lnTo>
                  <a:pt x="6861" y="2005"/>
                </a:lnTo>
                <a:lnTo>
                  <a:pt x="6857" y="2001"/>
                </a:lnTo>
                <a:lnTo>
                  <a:pt x="6852" y="1998"/>
                </a:lnTo>
                <a:lnTo>
                  <a:pt x="6848" y="1995"/>
                </a:lnTo>
                <a:lnTo>
                  <a:pt x="6844" y="1994"/>
                </a:lnTo>
                <a:lnTo>
                  <a:pt x="6839" y="1994"/>
                </a:lnTo>
                <a:lnTo>
                  <a:pt x="6834" y="1996"/>
                </a:lnTo>
                <a:lnTo>
                  <a:pt x="6830" y="1999"/>
                </a:lnTo>
                <a:lnTo>
                  <a:pt x="6817" y="2007"/>
                </a:lnTo>
                <a:lnTo>
                  <a:pt x="6803" y="2021"/>
                </a:lnTo>
                <a:lnTo>
                  <a:pt x="6783" y="2041"/>
                </a:lnTo>
                <a:lnTo>
                  <a:pt x="6765" y="2061"/>
                </a:lnTo>
                <a:lnTo>
                  <a:pt x="6747" y="2081"/>
                </a:lnTo>
                <a:lnTo>
                  <a:pt x="6729" y="2102"/>
                </a:lnTo>
                <a:lnTo>
                  <a:pt x="6723" y="2098"/>
                </a:lnTo>
                <a:lnTo>
                  <a:pt x="6719" y="2093"/>
                </a:lnTo>
                <a:lnTo>
                  <a:pt x="6717" y="2089"/>
                </a:lnTo>
                <a:lnTo>
                  <a:pt x="6716" y="2084"/>
                </a:lnTo>
                <a:lnTo>
                  <a:pt x="6713" y="2078"/>
                </a:lnTo>
                <a:lnTo>
                  <a:pt x="6711" y="2075"/>
                </a:lnTo>
                <a:lnTo>
                  <a:pt x="6709" y="2073"/>
                </a:lnTo>
                <a:lnTo>
                  <a:pt x="6707" y="2072"/>
                </a:lnTo>
                <a:lnTo>
                  <a:pt x="6704" y="2072"/>
                </a:lnTo>
                <a:lnTo>
                  <a:pt x="6702" y="2071"/>
                </a:lnTo>
                <a:lnTo>
                  <a:pt x="6685" y="2089"/>
                </a:lnTo>
                <a:lnTo>
                  <a:pt x="6673" y="2105"/>
                </a:lnTo>
                <a:lnTo>
                  <a:pt x="6668" y="2112"/>
                </a:lnTo>
                <a:lnTo>
                  <a:pt x="6665" y="2117"/>
                </a:lnTo>
                <a:lnTo>
                  <a:pt x="6664" y="2121"/>
                </a:lnTo>
                <a:lnTo>
                  <a:pt x="6664" y="2126"/>
                </a:lnTo>
                <a:lnTo>
                  <a:pt x="6665" y="2126"/>
                </a:lnTo>
                <a:lnTo>
                  <a:pt x="6636" y="2139"/>
                </a:lnTo>
                <a:lnTo>
                  <a:pt x="6603" y="2156"/>
                </a:lnTo>
                <a:lnTo>
                  <a:pt x="6585" y="2165"/>
                </a:lnTo>
                <a:lnTo>
                  <a:pt x="6568" y="2176"/>
                </a:lnTo>
                <a:lnTo>
                  <a:pt x="6551" y="2187"/>
                </a:lnTo>
                <a:lnTo>
                  <a:pt x="6534" y="2199"/>
                </a:lnTo>
                <a:lnTo>
                  <a:pt x="6518" y="2212"/>
                </a:lnTo>
                <a:lnTo>
                  <a:pt x="6502" y="2226"/>
                </a:lnTo>
                <a:lnTo>
                  <a:pt x="6485" y="2240"/>
                </a:lnTo>
                <a:lnTo>
                  <a:pt x="6471" y="2255"/>
                </a:lnTo>
                <a:lnTo>
                  <a:pt x="6457" y="2270"/>
                </a:lnTo>
                <a:lnTo>
                  <a:pt x="6446" y="2287"/>
                </a:lnTo>
                <a:lnTo>
                  <a:pt x="6436" y="2304"/>
                </a:lnTo>
                <a:lnTo>
                  <a:pt x="6427" y="2321"/>
                </a:lnTo>
                <a:lnTo>
                  <a:pt x="6424" y="2324"/>
                </a:lnTo>
                <a:lnTo>
                  <a:pt x="6419" y="2325"/>
                </a:lnTo>
                <a:lnTo>
                  <a:pt x="6411" y="2327"/>
                </a:lnTo>
                <a:lnTo>
                  <a:pt x="6403" y="2328"/>
                </a:lnTo>
                <a:lnTo>
                  <a:pt x="6384" y="2329"/>
                </a:lnTo>
                <a:lnTo>
                  <a:pt x="6368" y="2329"/>
                </a:lnTo>
                <a:lnTo>
                  <a:pt x="6369" y="2316"/>
                </a:lnTo>
                <a:lnTo>
                  <a:pt x="6368" y="2303"/>
                </a:lnTo>
                <a:lnTo>
                  <a:pt x="6366" y="2291"/>
                </a:lnTo>
                <a:lnTo>
                  <a:pt x="6363" y="2278"/>
                </a:lnTo>
                <a:lnTo>
                  <a:pt x="6355" y="2255"/>
                </a:lnTo>
                <a:lnTo>
                  <a:pt x="6345" y="2231"/>
                </a:lnTo>
                <a:lnTo>
                  <a:pt x="6362" y="2207"/>
                </a:lnTo>
                <a:lnTo>
                  <a:pt x="6379" y="2185"/>
                </a:lnTo>
                <a:lnTo>
                  <a:pt x="6395" y="2161"/>
                </a:lnTo>
                <a:lnTo>
                  <a:pt x="6412" y="2139"/>
                </a:lnTo>
                <a:lnTo>
                  <a:pt x="6430" y="2116"/>
                </a:lnTo>
                <a:lnTo>
                  <a:pt x="6446" y="2092"/>
                </a:lnTo>
                <a:lnTo>
                  <a:pt x="6463" y="2070"/>
                </a:lnTo>
                <a:lnTo>
                  <a:pt x="6479" y="2046"/>
                </a:lnTo>
                <a:lnTo>
                  <a:pt x="6482" y="2041"/>
                </a:lnTo>
                <a:lnTo>
                  <a:pt x="6485" y="2035"/>
                </a:lnTo>
                <a:lnTo>
                  <a:pt x="6487" y="2030"/>
                </a:lnTo>
                <a:lnTo>
                  <a:pt x="6487" y="2024"/>
                </a:lnTo>
                <a:lnTo>
                  <a:pt x="6487" y="2018"/>
                </a:lnTo>
                <a:lnTo>
                  <a:pt x="6484" y="2013"/>
                </a:lnTo>
                <a:lnTo>
                  <a:pt x="6482" y="2007"/>
                </a:lnTo>
                <a:lnTo>
                  <a:pt x="6478" y="2002"/>
                </a:lnTo>
                <a:lnTo>
                  <a:pt x="6473" y="1998"/>
                </a:lnTo>
                <a:lnTo>
                  <a:pt x="6467" y="1994"/>
                </a:lnTo>
                <a:lnTo>
                  <a:pt x="6462" y="1992"/>
                </a:lnTo>
                <a:lnTo>
                  <a:pt x="6455" y="1991"/>
                </a:lnTo>
                <a:lnTo>
                  <a:pt x="6450" y="1991"/>
                </a:lnTo>
                <a:lnTo>
                  <a:pt x="6444" y="1993"/>
                </a:lnTo>
                <a:lnTo>
                  <a:pt x="6438" y="1995"/>
                </a:lnTo>
                <a:lnTo>
                  <a:pt x="6433" y="1998"/>
                </a:lnTo>
                <a:lnTo>
                  <a:pt x="6412" y="2012"/>
                </a:lnTo>
                <a:lnTo>
                  <a:pt x="6392" y="2026"/>
                </a:lnTo>
                <a:lnTo>
                  <a:pt x="6371" y="2041"/>
                </a:lnTo>
                <a:lnTo>
                  <a:pt x="6351" y="2055"/>
                </a:lnTo>
                <a:lnTo>
                  <a:pt x="6331" y="2069"/>
                </a:lnTo>
                <a:lnTo>
                  <a:pt x="6310" y="2084"/>
                </a:lnTo>
                <a:lnTo>
                  <a:pt x="6290" y="2098"/>
                </a:lnTo>
                <a:lnTo>
                  <a:pt x="6270" y="2112"/>
                </a:lnTo>
                <a:lnTo>
                  <a:pt x="6254" y="2120"/>
                </a:lnTo>
                <a:lnTo>
                  <a:pt x="6239" y="2129"/>
                </a:lnTo>
                <a:lnTo>
                  <a:pt x="6224" y="2137"/>
                </a:lnTo>
                <a:lnTo>
                  <a:pt x="6209" y="2146"/>
                </a:lnTo>
                <a:lnTo>
                  <a:pt x="6191" y="2156"/>
                </a:lnTo>
                <a:lnTo>
                  <a:pt x="6172" y="2166"/>
                </a:lnTo>
                <a:lnTo>
                  <a:pt x="6155" y="2177"/>
                </a:lnTo>
                <a:lnTo>
                  <a:pt x="6139" y="2189"/>
                </a:lnTo>
                <a:lnTo>
                  <a:pt x="6123" y="2203"/>
                </a:lnTo>
                <a:lnTo>
                  <a:pt x="6108" y="2217"/>
                </a:lnTo>
                <a:lnTo>
                  <a:pt x="6094" y="2232"/>
                </a:lnTo>
                <a:lnTo>
                  <a:pt x="6081" y="2248"/>
                </a:lnTo>
                <a:lnTo>
                  <a:pt x="6076" y="2255"/>
                </a:lnTo>
                <a:lnTo>
                  <a:pt x="6070" y="2260"/>
                </a:lnTo>
                <a:lnTo>
                  <a:pt x="6064" y="2264"/>
                </a:lnTo>
                <a:lnTo>
                  <a:pt x="6058" y="2269"/>
                </a:lnTo>
                <a:lnTo>
                  <a:pt x="6046" y="2276"/>
                </a:lnTo>
                <a:lnTo>
                  <a:pt x="6033" y="2283"/>
                </a:lnTo>
                <a:lnTo>
                  <a:pt x="6006" y="2292"/>
                </a:lnTo>
                <a:lnTo>
                  <a:pt x="5979" y="2302"/>
                </a:lnTo>
                <a:lnTo>
                  <a:pt x="5947" y="2321"/>
                </a:lnTo>
                <a:lnTo>
                  <a:pt x="5932" y="2331"/>
                </a:lnTo>
                <a:lnTo>
                  <a:pt x="5922" y="2335"/>
                </a:lnTo>
                <a:lnTo>
                  <a:pt x="5912" y="2341"/>
                </a:lnTo>
                <a:lnTo>
                  <a:pt x="5891" y="2357"/>
                </a:lnTo>
                <a:lnTo>
                  <a:pt x="5869" y="2373"/>
                </a:lnTo>
                <a:lnTo>
                  <a:pt x="5848" y="2389"/>
                </a:lnTo>
                <a:lnTo>
                  <a:pt x="5826" y="2406"/>
                </a:lnTo>
                <a:lnTo>
                  <a:pt x="5804" y="2423"/>
                </a:lnTo>
                <a:lnTo>
                  <a:pt x="5782" y="2440"/>
                </a:lnTo>
                <a:lnTo>
                  <a:pt x="5761" y="2456"/>
                </a:lnTo>
                <a:lnTo>
                  <a:pt x="5739" y="2471"/>
                </a:lnTo>
                <a:lnTo>
                  <a:pt x="5727" y="2483"/>
                </a:lnTo>
                <a:lnTo>
                  <a:pt x="5713" y="2494"/>
                </a:lnTo>
                <a:lnTo>
                  <a:pt x="5699" y="2502"/>
                </a:lnTo>
                <a:lnTo>
                  <a:pt x="5684" y="2511"/>
                </a:lnTo>
                <a:lnTo>
                  <a:pt x="5653" y="2527"/>
                </a:lnTo>
                <a:lnTo>
                  <a:pt x="5622" y="2540"/>
                </a:lnTo>
                <a:lnTo>
                  <a:pt x="5604" y="2547"/>
                </a:lnTo>
                <a:lnTo>
                  <a:pt x="5587" y="2557"/>
                </a:lnTo>
                <a:lnTo>
                  <a:pt x="5571" y="2567"/>
                </a:lnTo>
                <a:lnTo>
                  <a:pt x="5557" y="2579"/>
                </a:lnTo>
                <a:lnTo>
                  <a:pt x="5551" y="2585"/>
                </a:lnTo>
                <a:lnTo>
                  <a:pt x="5544" y="2592"/>
                </a:lnTo>
                <a:lnTo>
                  <a:pt x="5539" y="2599"/>
                </a:lnTo>
                <a:lnTo>
                  <a:pt x="5534" y="2607"/>
                </a:lnTo>
                <a:lnTo>
                  <a:pt x="5528" y="2614"/>
                </a:lnTo>
                <a:lnTo>
                  <a:pt x="5524" y="2623"/>
                </a:lnTo>
                <a:lnTo>
                  <a:pt x="5520" y="2631"/>
                </a:lnTo>
                <a:lnTo>
                  <a:pt x="5516" y="2641"/>
                </a:lnTo>
                <a:lnTo>
                  <a:pt x="5502" y="2670"/>
                </a:lnTo>
                <a:lnTo>
                  <a:pt x="5485" y="2702"/>
                </a:lnTo>
                <a:lnTo>
                  <a:pt x="5466" y="2735"/>
                </a:lnTo>
                <a:lnTo>
                  <a:pt x="5445" y="2768"/>
                </a:lnTo>
                <a:lnTo>
                  <a:pt x="5423" y="2799"/>
                </a:lnTo>
                <a:lnTo>
                  <a:pt x="5401" y="2827"/>
                </a:lnTo>
                <a:lnTo>
                  <a:pt x="5391" y="2840"/>
                </a:lnTo>
                <a:lnTo>
                  <a:pt x="5380" y="2852"/>
                </a:lnTo>
                <a:lnTo>
                  <a:pt x="5369" y="2862"/>
                </a:lnTo>
                <a:lnTo>
                  <a:pt x="5360" y="2870"/>
                </a:lnTo>
                <a:lnTo>
                  <a:pt x="5332" y="2894"/>
                </a:lnTo>
                <a:lnTo>
                  <a:pt x="5306" y="2917"/>
                </a:lnTo>
                <a:lnTo>
                  <a:pt x="5278" y="2939"/>
                </a:lnTo>
                <a:lnTo>
                  <a:pt x="5250" y="2962"/>
                </a:lnTo>
                <a:lnTo>
                  <a:pt x="5223" y="2986"/>
                </a:lnTo>
                <a:lnTo>
                  <a:pt x="5195" y="3008"/>
                </a:lnTo>
                <a:lnTo>
                  <a:pt x="5167" y="3031"/>
                </a:lnTo>
                <a:lnTo>
                  <a:pt x="5140" y="3053"/>
                </a:lnTo>
                <a:lnTo>
                  <a:pt x="5127" y="3063"/>
                </a:lnTo>
                <a:lnTo>
                  <a:pt x="5115" y="3074"/>
                </a:lnTo>
                <a:lnTo>
                  <a:pt x="5103" y="3083"/>
                </a:lnTo>
                <a:lnTo>
                  <a:pt x="5092" y="3093"/>
                </a:lnTo>
                <a:lnTo>
                  <a:pt x="5088" y="3099"/>
                </a:lnTo>
                <a:lnTo>
                  <a:pt x="5086" y="3103"/>
                </a:lnTo>
                <a:lnTo>
                  <a:pt x="5082" y="3106"/>
                </a:lnTo>
                <a:lnTo>
                  <a:pt x="5079" y="3108"/>
                </a:lnTo>
                <a:lnTo>
                  <a:pt x="5074" y="3110"/>
                </a:lnTo>
                <a:lnTo>
                  <a:pt x="5070" y="3111"/>
                </a:lnTo>
                <a:lnTo>
                  <a:pt x="5065" y="3111"/>
                </a:lnTo>
                <a:lnTo>
                  <a:pt x="5059" y="3111"/>
                </a:lnTo>
                <a:lnTo>
                  <a:pt x="5045" y="3119"/>
                </a:lnTo>
                <a:lnTo>
                  <a:pt x="5032" y="3129"/>
                </a:lnTo>
                <a:lnTo>
                  <a:pt x="5022" y="3136"/>
                </a:lnTo>
                <a:lnTo>
                  <a:pt x="5011" y="3145"/>
                </a:lnTo>
                <a:lnTo>
                  <a:pt x="5002" y="3154"/>
                </a:lnTo>
                <a:lnTo>
                  <a:pt x="4995" y="3165"/>
                </a:lnTo>
                <a:lnTo>
                  <a:pt x="4992" y="3170"/>
                </a:lnTo>
                <a:lnTo>
                  <a:pt x="4988" y="3175"/>
                </a:lnTo>
                <a:lnTo>
                  <a:pt x="4985" y="3179"/>
                </a:lnTo>
                <a:lnTo>
                  <a:pt x="4983" y="3186"/>
                </a:lnTo>
                <a:lnTo>
                  <a:pt x="4970" y="3191"/>
                </a:lnTo>
                <a:lnTo>
                  <a:pt x="4957" y="3199"/>
                </a:lnTo>
                <a:lnTo>
                  <a:pt x="4946" y="3206"/>
                </a:lnTo>
                <a:lnTo>
                  <a:pt x="4937" y="3216"/>
                </a:lnTo>
                <a:lnTo>
                  <a:pt x="4927" y="3227"/>
                </a:lnTo>
                <a:lnTo>
                  <a:pt x="4919" y="3237"/>
                </a:lnTo>
                <a:lnTo>
                  <a:pt x="4912" y="3249"/>
                </a:lnTo>
                <a:lnTo>
                  <a:pt x="4905" y="3263"/>
                </a:lnTo>
                <a:lnTo>
                  <a:pt x="4890" y="3283"/>
                </a:lnTo>
                <a:lnTo>
                  <a:pt x="4876" y="3302"/>
                </a:lnTo>
                <a:lnTo>
                  <a:pt x="4861" y="3321"/>
                </a:lnTo>
                <a:lnTo>
                  <a:pt x="4846" y="3342"/>
                </a:lnTo>
                <a:lnTo>
                  <a:pt x="4830" y="3350"/>
                </a:lnTo>
                <a:lnTo>
                  <a:pt x="4814" y="3359"/>
                </a:lnTo>
                <a:lnTo>
                  <a:pt x="4800" y="3369"/>
                </a:lnTo>
                <a:lnTo>
                  <a:pt x="4786" y="3379"/>
                </a:lnTo>
                <a:lnTo>
                  <a:pt x="4773" y="3391"/>
                </a:lnTo>
                <a:lnTo>
                  <a:pt x="4760" y="3403"/>
                </a:lnTo>
                <a:lnTo>
                  <a:pt x="4748" y="3415"/>
                </a:lnTo>
                <a:lnTo>
                  <a:pt x="4738" y="3428"/>
                </a:lnTo>
                <a:lnTo>
                  <a:pt x="4728" y="3442"/>
                </a:lnTo>
                <a:lnTo>
                  <a:pt x="4718" y="3456"/>
                </a:lnTo>
                <a:lnTo>
                  <a:pt x="4709" y="3470"/>
                </a:lnTo>
                <a:lnTo>
                  <a:pt x="4700" y="3485"/>
                </a:lnTo>
                <a:lnTo>
                  <a:pt x="4693" y="3501"/>
                </a:lnTo>
                <a:lnTo>
                  <a:pt x="4685" y="3517"/>
                </a:lnTo>
                <a:lnTo>
                  <a:pt x="4679" y="3533"/>
                </a:lnTo>
                <a:lnTo>
                  <a:pt x="4672" y="3551"/>
                </a:lnTo>
                <a:lnTo>
                  <a:pt x="4656" y="3556"/>
                </a:lnTo>
                <a:lnTo>
                  <a:pt x="4640" y="3561"/>
                </a:lnTo>
                <a:lnTo>
                  <a:pt x="4624" y="3567"/>
                </a:lnTo>
                <a:lnTo>
                  <a:pt x="4609" y="3572"/>
                </a:lnTo>
                <a:lnTo>
                  <a:pt x="4606" y="3571"/>
                </a:lnTo>
                <a:lnTo>
                  <a:pt x="4604" y="3571"/>
                </a:lnTo>
                <a:lnTo>
                  <a:pt x="4600" y="3572"/>
                </a:lnTo>
                <a:lnTo>
                  <a:pt x="4596" y="3573"/>
                </a:lnTo>
                <a:lnTo>
                  <a:pt x="4590" y="3575"/>
                </a:lnTo>
                <a:lnTo>
                  <a:pt x="4586" y="3580"/>
                </a:lnTo>
                <a:lnTo>
                  <a:pt x="4582" y="3585"/>
                </a:lnTo>
                <a:lnTo>
                  <a:pt x="4580" y="3590"/>
                </a:lnTo>
                <a:lnTo>
                  <a:pt x="4549" y="3626"/>
                </a:lnTo>
                <a:lnTo>
                  <a:pt x="4519" y="3661"/>
                </a:lnTo>
                <a:lnTo>
                  <a:pt x="4489" y="3697"/>
                </a:lnTo>
                <a:lnTo>
                  <a:pt x="4459" y="3732"/>
                </a:lnTo>
                <a:lnTo>
                  <a:pt x="4418" y="3765"/>
                </a:lnTo>
                <a:lnTo>
                  <a:pt x="4378" y="3797"/>
                </a:lnTo>
                <a:lnTo>
                  <a:pt x="4338" y="3829"/>
                </a:lnTo>
                <a:lnTo>
                  <a:pt x="4297" y="3862"/>
                </a:lnTo>
                <a:lnTo>
                  <a:pt x="4257" y="3894"/>
                </a:lnTo>
                <a:lnTo>
                  <a:pt x="4216" y="3926"/>
                </a:lnTo>
                <a:lnTo>
                  <a:pt x="4176" y="3958"/>
                </a:lnTo>
                <a:lnTo>
                  <a:pt x="4135" y="3991"/>
                </a:lnTo>
                <a:lnTo>
                  <a:pt x="4130" y="3986"/>
                </a:lnTo>
                <a:lnTo>
                  <a:pt x="4126" y="3982"/>
                </a:lnTo>
                <a:lnTo>
                  <a:pt x="4120" y="3979"/>
                </a:lnTo>
                <a:lnTo>
                  <a:pt x="4115" y="3977"/>
                </a:lnTo>
                <a:lnTo>
                  <a:pt x="4109" y="3976"/>
                </a:lnTo>
                <a:lnTo>
                  <a:pt x="4103" y="3975"/>
                </a:lnTo>
                <a:lnTo>
                  <a:pt x="4097" y="3977"/>
                </a:lnTo>
                <a:lnTo>
                  <a:pt x="4091" y="3980"/>
                </a:lnTo>
                <a:lnTo>
                  <a:pt x="4083" y="3986"/>
                </a:lnTo>
                <a:lnTo>
                  <a:pt x="4074" y="3994"/>
                </a:lnTo>
                <a:lnTo>
                  <a:pt x="4068" y="4001"/>
                </a:lnTo>
                <a:lnTo>
                  <a:pt x="4061" y="4010"/>
                </a:lnTo>
                <a:lnTo>
                  <a:pt x="4056" y="4020"/>
                </a:lnTo>
                <a:lnTo>
                  <a:pt x="4052" y="4029"/>
                </a:lnTo>
                <a:lnTo>
                  <a:pt x="4049" y="4039"/>
                </a:lnTo>
                <a:lnTo>
                  <a:pt x="4047" y="4050"/>
                </a:lnTo>
                <a:lnTo>
                  <a:pt x="4045" y="4068"/>
                </a:lnTo>
                <a:lnTo>
                  <a:pt x="4042" y="4085"/>
                </a:lnTo>
                <a:lnTo>
                  <a:pt x="4038" y="4101"/>
                </a:lnTo>
                <a:lnTo>
                  <a:pt x="4031" y="4115"/>
                </a:lnTo>
                <a:lnTo>
                  <a:pt x="4025" y="4128"/>
                </a:lnTo>
                <a:lnTo>
                  <a:pt x="4017" y="4140"/>
                </a:lnTo>
                <a:lnTo>
                  <a:pt x="4009" y="4152"/>
                </a:lnTo>
                <a:lnTo>
                  <a:pt x="3999" y="4162"/>
                </a:lnTo>
                <a:lnTo>
                  <a:pt x="3988" y="4172"/>
                </a:lnTo>
                <a:lnTo>
                  <a:pt x="3976" y="4180"/>
                </a:lnTo>
                <a:lnTo>
                  <a:pt x="3963" y="4189"/>
                </a:lnTo>
                <a:lnTo>
                  <a:pt x="3949" y="4195"/>
                </a:lnTo>
                <a:lnTo>
                  <a:pt x="3935" y="4203"/>
                </a:lnTo>
                <a:lnTo>
                  <a:pt x="3920" y="4208"/>
                </a:lnTo>
                <a:lnTo>
                  <a:pt x="3904" y="4215"/>
                </a:lnTo>
                <a:lnTo>
                  <a:pt x="3887" y="4220"/>
                </a:lnTo>
                <a:lnTo>
                  <a:pt x="3845" y="4233"/>
                </a:lnTo>
                <a:lnTo>
                  <a:pt x="3803" y="4247"/>
                </a:lnTo>
                <a:lnTo>
                  <a:pt x="3783" y="4254"/>
                </a:lnTo>
                <a:lnTo>
                  <a:pt x="3763" y="4263"/>
                </a:lnTo>
                <a:lnTo>
                  <a:pt x="3744" y="4273"/>
                </a:lnTo>
                <a:lnTo>
                  <a:pt x="3725" y="4283"/>
                </a:lnTo>
                <a:lnTo>
                  <a:pt x="3705" y="4294"/>
                </a:lnTo>
                <a:lnTo>
                  <a:pt x="3688" y="4306"/>
                </a:lnTo>
                <a:lnTo>
                  <a:pt x="3670" y="4320"/>
                </a:lnTo>
                <a:lnTo>
                  <a:pt x="3654" y="4334"/>
                </a:lnTo>
                <a:lnTo>
                  <a:pt x="3637" y="4350"/>
                </a:lnTo>
                <a:lnTo>
                  <a:pt x="3622" y="4367"/>
                </a:lnTo>
                <a:lnTo>
                  <a:pt x="3608" y="4387"/>
                </a:lnTo>
                <a:lnTo>
                  <a:pt x="3595" y="4407"/>
                </a:lnTo>
                <a:lnTo>
                  <a:pt x="3591" y="4415"/>
                </a:lnTo>
                <a:lnTo>
                  <a:pt x="3585" y="4421"/>
                </a:lnTo>
                <a:lnTo>
                  <a:pt x="3579" y="4428"/>
                </a:lnTo>
                <a:lnTo>
                  <a:pt x="3572" y="4434"/>
                </a:lnTo>
                <a:lnTo>
                  <a:pt x="3557" y="4445"/>
                </a:lnTo>
                <a:lnTo>
                  <a:pt x="3541" y="4456"/>
                </a:lnTo>
                <a:lnTo>
                  <a:pt x="3505" y="4475"/>
                </a:lnTo>
                <a:lnTo>
                  <a:pt x="3472" y="4494"/>
                </a:lnTo>
                <a:lnTo>
                  <a:pt x="3437" y="4464"/>
                </a:lnTo>
                <a:lnTo>
                  <a:pt x="3402" y="4433"/>
                </a:lnTo>
                <a:lnTo>
                  <a:pt x="3367" y="4403"/>
                </a:lnTo>
                <a:lnTo>
                  <a:pt x="3331" y="4373"/>
                </a:lnTo>
                <a:lnTo>
                  <a:pt x="3324" y="4368"/>
                </a:lnTo>
                <a:lnTo>
                  <a:pt x="3317" y="4364"/>
                </a:lnTo>
                <a:lnTo>
                  <a:pt x="3308" y="4362"/>
                </a:lnTo>
                <a:lnTo>
                  <a:pt x="3301" y="4360"/>
                </a:lnTo>
                <a:lnTo>
                  <a:pt x="3292" y="4360"/>
                </a:lnTo>
                <a:lnTo>
                  <a:pt x="3284" y="4361"/>
                </a:lnTo>
                <a:lnTo>
                  <a:pt x="3275" y="4363"/>
                </a:lnTo>
                <a:lnTo>
                  <a:pt x="3266" y="4367"/>
                </a:lnTo>
                <a:lnTo>
                  <a:pt x="3262" y="4370"/>
                </a:lnTo>
                <a:lnTo>
                  <a:pt x="3259" y="4373"/>
                </a:lnTo>
                <a:lnTo>
                  <a:pt x="3256" y="4376"/>
                </a:lnTo>
                <a:lnTo>
                  <a:pt x="3253" y="4379"/>
                </a:lnTo>
                <a:lnTo>
                  <a:pt x="3251" y="4387"/>
                </a:lnTo>
                <a:lnTo>
                  <a:pt x="3250" y="4394"/>
                </a:lnTo>
                <a:lnTo>
                  <a:pt x="3251" y="4403"/>
                </a:lnTo>
                <a:lnTo>
                  <a:pt x="3252" y="4410"/>
                </a:lnTo>
                <a:lnTo>
                  <a:pt x="3256" y="4419"/>
                </a:lnTo>
                <a:lnTo>
                  <a:pt x="3259" y="4427"/>
                </a:lnTo>
                <a:lnTo>
                  <a:pt x="3267" y="4446"/>
                </a:lnTo>
                <a:lnTo>
                  <a:pt x="3277" y="4465"/>
                </a:lnTo>
                <a:lnTo>
                  <a:pt x="3286" y="4485"/>
                </a:lnTo>
                <a:lnTo>
                  <a:pt x="3294" y="4504"/>
                </a:lnTo>
                <a:lnTo>
                  <a:pt x="3296" y="4509"/>
                </a:lnTo>
                <a:lnTo>
                  <a:pt x="3299" y="4516"/>
                </a:lnTo>
                <a:lnTo>
                  <a:pt x="3300" y="4522"/>
                </a:lnTo>
                <a:lnTo>
                  <a:pt x="3300" y="4528"/>
                </a:lnTo>
                <a:lnTo>
                  <a:pt x="3298" y="4534"/>
                </a:lnTo>
                <a:lnTo>
                  <a:pt x="3295" y="4539"/>
                </a:lnTo>
                <a:lnTo>
                  <a:pt x="3291" y="4543"/>
                </a:lnTo>
                <a:lnTo>
                  <a:pt x="3285" y="4547"/>
                </a:lnTo>
                <a:lnTo>
                  <a:pt x="3277" y="4548"/>
                </a:lnTo>
                <a:lnTo>
                  <a:pt x="3269" y="4548"/>
                </a:lnTo>
                <a:lnTo>
                  <a:pt x="3260" y="4547"/>
                </a:lnTo>
                <a:lnTo>
                  <a:pt x="3252" y="4544"/>
                </a:lnTo>
                <a:lnTo>
                  <a:pt x="3237" y="4535"/>
                </a:lnTo>
                <a:lnTo>
                  <a:pt x="3223" y="4528"/>
                </a:lnTo>
                <a:lnTo>
                  <a:pt x="3208" y="4521"/>
                </a:lnTo>
                <a:lnTo>
                  <a:pt x="3194" y="4516"/>
                </a:lnTo>
                <a:lnTo>
                  <a:pt x="3180" y="4512"/>
                </a:lnTo>
                <a:lnTo>
                  <a:pt x="3166" y="4508"/>
                </a:lnTo>
                <a:lnTo>
                  <a:pt x="3152" y="4505"/>
                </a:lnTo>
                <a:lnTo>
                  <a:pt x="3137" y="4504"/>
                </a:lnTo>
                <a:lnTo>
                  <a:pt x="3123" y="4504"/>
                </a:lnTo>
                <a:lnTo>
                  <a:pt x="3108" y="4504"/>
                </a:lnTo>
                <a:lnTo>
                  <a:pt x="3093" y="4506"/>
                </a:lnTo>
                <a:lnTo>
                  <a:pt x="3078" y="4508"/>
                </a:lnTo>
                <a:lnTo>
                  <a:pt x="3063" y="4512"/>
                </a:lnTo>
                <a:lnTo>
                  <a:pt x="3046" y="4516"/>
                </a:lnTo>
                <a:lnTo>
                  <a:pt x="3030" y="4521"/>
                </a:lnTo>
                <a:lnTo>
                  <a:pt x="3011" y="4528"/>
                </a:lnTo>
                <a:lnTo>
                  <a:pt x="3004" y="4531"/>
                </a:lnTo>
                <a:lnTo>
                  <a:pt x="2995" y="4533"/>
                </a:lnTo>
                <a:lnTo>
                  <a:pt x="2988" y="4535"/>
                </a:lnTo>
                <a:lnTo>
                  <a:pt x="2979" y="4536"/>
                </a:lnTo>
                <a:lnTo>
                  <a:pt x="2968" y="4537"/>
                </a:lnTo>
                <a:lnTo>
                  <a:pt x="2959" y="4539"/>
                </a:lnTo>
                <a:lnTo>
                  <a:pt x="2949" y="4541"/>
                </a:lnTo>
                <a:lnTo>
                  <a:pt x="2940" y="4544"/>
                </a:lnTo>
                <a:lnTo>
                  <a:pt x="2923" y="4551"/>
                </a:lnTo>
                <a:lnTo>
                  <a:pt x="2908" y="4561"/>
                </a:lnTo>
                <a:lnTo>
                  <a:pt x="2893" y="4572"/>
                </a:lnTo>
                <a:lnTo>
                  <a:pt x="2878" y="4584"/>
                </a:lnTo>
                <a:lnTo>
                  <a:pt x="2864" y="4597"/>
                </a:lnTo>
                <a:lnTo>
                  <a:pt x="2850" y="4611"/>
                </a:lnTo>
                <a:lnTo>
                  <a:pt x="2826" y="4634"/>
                </a:lnTo>
                <a:lnTo>
                  <a:pt x="2803" y="4657"/>
                </a:lnTo>
                <a:lnTo>
                  <a:pt x="2780" y="4681"/>
                </a:lnTo>
                <a:lnTo>
                  <a:pt x="2756" y="4702"/>
                </a:lnTo>
                <a:lnTo>
                  <a:pt x="2743" y="4713"/>
                </a:lnTo>
                <a:lnTo>
                  <a:pt x="2730" y="4723"/>
                </a:lnTo>
                <a:lnTo>
                  <a:pt x="2716" y="4732"/>
                </a:lnTo>
                <a:lnTo>
                  <a:pt x="2702" y="4741"/>
                </a:lnTo>
                <a:lnTo>
                  <a:pt x="2687" y="4748"/>
                </a:lnTo>
                <a:lnTo>
                  <a:pt x="2672" y="4756"/>
                </a:lnTo>
                <a:lnTo>
                  <a:pt x="2654" y="4761"/>
                </a:lnTo>
                <a:lnTo>
                  <a:pt x="2637" y="4767"/>
                </a:lnTo>
                <a:lnTo>
                  <a:pt x="2631" y="4769"/>
                </a:lnTo>
                <a:lnTo>
                  <a:pt x="2625" y="4771"/>
                </a:lnTo>
                <a:lnTo>
                  <a:pt x="2619" y="4774"/>
                </a:lnTo>
                <a:lnTo>
                  <a:pt x="2612" y="4777"/>
                </a:lnTo>
                <a:lnTo>
                  <a:pt x="2601" y="4786"/>
                </a:lnTo>
                <a:lnTo>
                  <a:pt x="2589" y="4797"/>
                </a:lnTo>
                <a:lnTo>
                  <a:pt x="2567" y="4818"/>
                </a:lnTo>
                <a:lnTo>
                  <a:pt x="2548" y="4842"/>
                </a:lnTo>
                <a:lnTo>
                  <a:pt x="2529" y="4865"/>
                </a:lnTo>
                <a:lnTo>
                  <a:pt x="2509" y="4887"/>
                </a:lnTo>
                <a:lnTo>
                  <a:pt x="2491" y="4911"/>
                </a:lnTo>
                <a:lnTo>
                  <a:pt x="2473" y="4934"/>
                </a:lnTo>
                <a:lnTo>
                  <a:pt x="2454" y="4957"/>
                </a:lnTo>
                <a:lnTo>
                  <a:pt x="2437" y="4981"/>
                </a:lnTo>
                <a:lnTo>
                  <a:pt x="2419" y="5005"/>
                </a:lnTo>
                <a:lnTo>
                  <a:pt x="2401" y="5027"/>
                </a:lnTo>
                <a:lnTo>
                  <a:pt x="2396" y="5022"/>
                </a:lnTo>
                <a:lnTo>
                  <a:pt x="2393" y="5016"/>
                </a:lnTo>
                <a:lnTo>
                  <a:pt x="2387" y="5013"/>
                </a:lnTo>
                <a:lnTo>
                  <a:pt x="2380" y="5009"/>
                </a:lnTo>
                <a:lnTo>
                  <a:pt x="2375" y="5013"/>
                </a:lnTo>
                <a:lnTo>
                  <a:pt x="2378" y="5019"/>
                </a:lnTo>
                <a:lnTo>
                  <a:pt x="2381" y="5024"/>
                </a:lnTo>
                <a:lnTo>
                  <a:pt x="2368" y="5027"/>
                </a:lnTo>
                <a:lnTo>
                  <a:pt x="2355" y="5031"/>
                </a:lnTo>
                <a:lnTo>
                  <a:pt x="2343" y="5036"/>
                </a:lnTo>
                <a:lnTo>
                  <a:pt x="2331" y="5040"/>
                </a:lnTo>
                <a:lnTo>
                  <a:pt x="2307" y="5051"/>
                </a:lnTo>
                <a:lnTo>
                  <a:pt x="2287" y="5062"/>
                </a:lnTo>
                <a:lnTo>
                  <a:pt x="2266" y="5076"/>
                </a:lnTo>
                <a:lnTo>
                  <a:pt x="2248" y="5090"/>
                </a:lnTo>
                <a:lnTo>
                  <a:pt x="2231" y="5105"/>
                </a:lnTo>
                <a:lnTo>
                  <a:pt x="2215" y="5120"/>
                </a:lnTo>
                <a:lnTo>
                  <a:pt x="2199" y="5137"/>
                </a:lnTo>
                <a:lnTo>
                  <a:pt x="2184" y="5154"/>
                </a:lnTo>
                <a:lnTo>
                  <a:pt x="2169" y="5171"/>
                </a:lnTo>
                <a:lnTo>
                  <a:pt x="2155" y="5190"/>
                </a:lnTo>
                <a:lnTo>
                  <a:pt x="2126" y="5226"/>
                </a:lnTo>
                <a:lnTo>
                  <a:pt x="2095" y="5262"/>
                </a:lnTo>
                <a:lnTo>
                  <a:pt x="2091" y="5267"/>
                </a:lnTo>
                <a:lnTo>
                  <a:pt x="2089" y="5274"/>
                </a:lnTo>
                <a:lnTo>
                  <a:pt x="2088" y="5279"/>
                </a:lnTo>
                <a:lnTo>
                  <a:pt x="2089" y="5285"/>
                </a:lnTo>
                <a:lnTo>
                  <a:pt x="2090" y="5297"/>
                </a:lnTo>
                <a:lnTo>
                  <a:pt x="2092" y="5310"/>
                </a:lnTo>
                <a:lnTo>
                  <a:pt x="2092" y="5324"/>
                </a:lnTo>
                <a:lnTo>
                  <a:pt x="2091" y="5339"/>
                </a:lnTo>
                <a:lnTo>
                  <a:pt x="2090" y="5346"/>
                </a:lnTo>
                <a:lnTo>
                  <a:pt x="2089" y="5351"/>
                </a:lnTo>
                <a:lnTo>
                  <a:pt x="2088" y="5354"/>
                </a:lnTo>
                <a:lnTo>
                  <a:pt x="2087" y="5356"/>
                </a:lnTo>
                <a:lnTo>
                  <a:pt x="2079" y="5358"/>
                </a:lnTo>
                <a:lnTo>
                  <a:pt x="2071" y="5360"/>
                </a:lnTo>
                <a:lnTo>
                  <a:pt x="2065" y="5362"/>
                </a:lnTo>
                <a:lnTo>
                  <a:pt x="2059" y="5365"/>
                </a:lnTo>
                <a:lnTo>
                  <a:pt x="2047" y="5374"/>
                </a:lnTo>
                <a:lnTo>
                  <a:pt x="2037" y="5383"/>
                </a:lnTo>
                <a:lnTo>
                  <a:pt x="2027" y="5394"/>
                </a:lnTo>
                <a:lnTo>
                  <a:pt x="2019" y="5406"/>
                </a:lnTo>
                <a:lnTo>
                  <a:pt x="2011" y="5418"/>
                </a:lnTo>
                <a:lnTo>
                  <a:pt x="2003" y="5431"/>
                </a:lnTo>
                <a:lnTo>
                  <a:pt x="1994" y="5443"/>
                </a:lnTo>
                <a:lnTo>
                  <a:pt x="1985" y="5453"/>
                </a:lnTo>
                <a:lnTo>
                  <a:pt x="1976" y="5463"/>
                </a:lnTo>
                <a:lnTo>
                  <a:pt x="1965" y="5472"/>
                </a:lnTo>
                <a:lnTo>
                  <a:pt x="1959" y="5475"/>
                </a:lnTo>
                <a:lnTo>
                  <a:pt x="1952" y="5478"/>
                </a:lnTo>
                <a:lnTo>
                  <a:pt x="1946" y="5480"/>
                </a:lnTo>
                <a:lnTo>
                  <a:pt x="1938" y="5481"/>
                </a:lnTo>
                <a:lnTo>
                  <a:pt x="1931" y="5482"/>
                </a:lnTo>
                <a:lnTo>
                  <a:pt x="1922" y="5482"/>
                </a:lnTo>
                <a:lnTo>
                  <a:pt x="1913" y="5481"/>
                </a:lnTo>
                <a:lnTo>
                  <a:pt x="1904" y="5479"/>
                </a:lnTo>
                <a:lnTo>
                  <a:pt x="1896" y="5497"/>
                </a:lnTo>
                <a:lnTo>
                  <a:pt x="1888" y="5514"/>
                </a:lnTo>
                <a:lnTo>
                  <a:pt x="1883" y="5520"/>
                </a:lnTo>
                <a:lnTo>
                  <a:pt x="1878" y="5527"/>
                </a:lnTo>
                <a:lnTo>
                  <a:pt x="1872" y="5532"/>
                </a:lnTo>
                <a:lnTo>
                  <a:pt x="1867" y="5537"/>
                </a:lnTo>
                <a:lnTo>
                  <a:pt x="1861" y="5542"/>
                </a:lnTo>
                <a:lnTo>
                  <a:pt x="1853" y="5544"/>
                </a:lnTo>
                <a:lnTo>
                  <a:pt x="1846" y="5546"/>
                </a:lnTo>
                <a:lnTo>
                  <a:pt x="1838" y="5547"/>
                </a:lnTo>
                <a:lnTo>
                  <a:pt x="1828" y="5547"/>
                </a:lnTo>
                <a:lnTo>
                  <a:pt x="1819" y="5545"/>
                </a:lnTo>
                <a:lnTo>
                  <a:pt x="1809" y="5543"/>
                </a:lnTo>
                <a:lnTo>
                  <a:pt x="1797" y="5538"/>
                </a:lnTo>
                <a:lnTo>
                  <a:pt x="1795" y="5538"/>
                </a:lnTo>
                <a:lnTo>
                  <a:pt x="1791" y="5541"/>
                </a:lnTo>
                <a:lnTo>
                  <a:pt x="1785" y="5544"/>
                </a:lnTo>
                <a:lnTo>
                  <a:pt x="1781" y="5549"/>
                </a:lnTo>
                <a:lnTo>
                  <a:pt x="1776" y="5555"/>
                </a:lnTo>
                <a:lnTo>
                  <a:pt x="1771" y="5560"/>
                </a:lnTo>
                <a:lnTo>
                  <a:pt x="1767" y="5566"/>
                </a:lnTo>
                <a:lnTo>
                  <a:pt x="1765" y="5572"/>
                </a:lnTo>
                <a:lnTo>
                  <a:pt x="1763" y="5584"/>
                </a:lnTo>
                <a:lnTo>
                  <a:pt x="1762" y="5595"/>
                </a:lnTo>
                <a:lnTo>
                  <a:pt x="1763" y="5607"/>
                </a:lnTo>
                <a:lnTo>
                  <a:pt x="1765" y="5619"/>
                </a:lnTo>
                <a:lnTo>
                  <a:pt x="1768" y="5631"/>
                </a:lnTo>
                <a:lnTo>
                  <a:pt x="1774" y="5642"/>
                </a:lnTo>
                <a:lnTo>
                  <a:pt x="1779" y="5651"/>
                </a:lnTo>
                <a:lnTo>
                  <a:pt x="1785" y="5661"/>
                </a:lnTo>
                <a:lnTo>
                  <a:pt x="1793" y="5670"/>
                </a:lnTo>
                <a:lnTo>
                  <a:pt x="1802" y="5677"/>
                </a:lnTo>
                <a:lnTo>
                  <a:pt x="1811" y="5684"/>
                </a:lnTo>
                <a:lnTo>
                  <a:pt x="1821" y="5689"/>
                </a:lnTo>
                <a:lnTo>
                  <a:pt x="1832" y="5693"/>
                </a:lnTo>
                <a:lnTo>
                  <a:pt x="1842" y="5696"/>
                </a:lnTo>
                <a:lnTo>
                  <a:pt x="1853" y="5697"/>
                </a:lnTo>
                <a:lnTo>
                  <a:pt x="1865" y="5697"/>
                </a:lnTo>
                <a:lnTo>
                  <a:pt x="1888" y="5693"/>
                </a:lnTo>
                <a:lnTo>
                  <a:pt x="1910" y="5688"/>
                </a:lnTo>
                <a:lnTo>
                  <a:pt x="1932" y="5682"/>
                </a:lnTo>
                <a:lnTo>
                  <a:pt x="1953" y="5674"/>
                </a:lnTo>
                <a:lnTo>
                  <a:pt x="1974" y="5665"/>
                </a:lnTo>
                <a:lnTo>
                  <a:pt x="1992" y="5655"/>
                </a:lnTo>
                <a:lnTo>
                  <a:pt x="2010" y="5642"/>
                </a:lnTo>
                <a:lnTo>
                  <a:pt x="2027" y="5628"/>
                </a:lnTo>
                <a:lnTo>
                  <a:pt x="2038" y="5635"/>
                </a:lnTo>
                <a:lnTo>
                  <a:pt x="2046" y="5643"/>
                </a:lnTo>
                <a:lnTo>
                  <a:pt x="2051" y="5651"/>
                </a:lnTo>
                <a:lnTo>
                  <a:pt x="2054" y="5660"/>
                </a:lnTo>
                <a:lnTo>
                  <a:pt x="2057" y="5676"/>
                </a:lnTo>
                <a:lnTo>
                  <a:pt x="2059" y="5693"/>
                </a:lnTo>
                <a:lnTo>
                  <a:pt x="2060" y="5704"/>
                </a:lnTo>
                <a:lnTo>
                  <a:pt x="2063" y="5714"/>
                </a:lnTo>
                <a:lnTo>
                  <a:pt x="2066" y="5722"/>
                </a:lnTo>
                <a:lnTo>
                  <a:pt x="2071" y="5731"/>
                </a:lnTo>
                <a:lnTo>
                  <a:pt x="2078" y="5739"/>
                </a:lnTo>
                <a:lnTo>
                  <a:pt x="2085" y="5745"/>
                </a:lnTo>
                <a:lnTo>
                  <a:pt x="2094" y="5750"/>
                </a:lnTo>
                <a:lnTo>
                  <a:pt x="2105" y="5757"/>
                </a:lnTo>
                <a:lnTo>
                  <a:pt x="2136" y="5772"/>
                </a:lnTo>
                <a:lnTo>
                  <a:pt x="2159" y="5784"/>
                </a:lnTo>
                <a:lnTo>
                  <a:pt x="2167" y="5789"/>
                </a:lnTo>
                <a:lnTo>
                  <a:pt x="2173" y="5795"/>
                </a:lnTo>
                <a:lnTo>
                  <a:pt x="2177" y="5800"/>
                </a:lnTo>
                <a:lnTo>
                  <a:pt x="2179" y="5805"/>
                </a:lnTo>
                <a:lnTo>
                  <a:pt x="2179" y="5811"/>
                </a:lnTo>
                <a:lnTo>
                  <a:pt x="2177" y="5817"/>
                </a:lnTo>
                <a:lnTo>
                  <a:pt x="2173" y="5824"/>
                </a:lnTo>
                <a:lnTo>
                  <a:pt x="2167" y="5831"/>
                </a:lnTo>
                <a:lnTo>
                  <a:pt x="2150" y="5849"/>
                </a:lnTo>
                <a:lnTo>
                  <a:pt x="2125" y="5872"/>
                </a:lnTo>
                <a:lnTo>
                  <a:pt x="2104" y="5892"/>
                </a:lnTo>
                <a:lnTo>
                  <a:pt x="2083" y="5913"/>
                </a:lnTo>
                <a:lnTo>
                  <a:pt x="2062" y="5934"/>
                </a:lnTo>
                <a:lnTo>
                  <a:pt x="2041" y="5955"/>
                </a:lnTo>
                <a:lnTo>
                  <a:pt x="2040" y="5934"/>
                </a:lnTo>
                <a:lnTo>
                  <a:pt x="2039" y="5914"/>
                </a:lnTo>
                <a:lnTo>
                  <a:pt x="2038" y="5894"/>
                </a:lnTo>
                <a:lnTo>
                  <a:pt x="2036" y="5873"/>
                </a:lnTo>
                <a:lnTo>
                  <a:pt x="2033" y="5861"/>
                </a:lnTo>
                <a:lnTo>
                  <a:pt x="2028" y="5849"/>
                </a:lnTo>
                <a:lnTo>
                  <a:pt x="2025" y="5844"/>
                </a:lnTo>
                <a:lnTo>
                  <a:pt x="2022" y="5840"/>
                </a:lnTo>
                <a:lnTo>
                  <a:pt x="2019" y="5835"/>
                </a:lnTo>
                <a:lnTo>
                  <a:pt x="2014" y="5831"/>
                </a:lnTo>
                <a:lnTo>
                  <a:pt x="2009" y="5828"/>
                </a:lnTo>
                <a:lnTo>
                  <a:pt x="2004" y="5826"/>
                </a:lnTo>
                <a:lnTo>
                  <a:pt x="1998" y="5826"/>
                </a:lnTo>
                <a:lnTo>
                  <a:pt x="1992" y="5826"/>
                </a:lnTo>
                <a:lnTo>
                  <a:pt x="1987" y="5828"/>
                </a:lnTo>
                <a:lnTo>
                  <a:pt x="1981" y="5831"/>
                </a:lnTo>
                <a:lnTo>
                  <a:pt x="1976" y="5834"/>
                </a:lnTo>
                <a:lnTo>
                  <a:pt x="1970" y="5839"/>
                </a:lnTo>
                <a:lnTo>
                  <a:pt x="1955" y="5854"/>
                </a:lnTo>
                <a:lnTo>
                  <a:pt x="1941" y="5868"/>
                </a:lnTo>
                <a:lnTo>
                  <a:pt x="1927" y="5883"/>
                </a:lnTo>
                <a:lnTo>
                  <a:pt x="1913" y="5899"/>
                </a:lnTo>
                <a:lnTo>
                  <a:pt x="1908" y="5906"/>
                </a:lnTo>
                <a:lnTo>
                  <a:pt x="1905" y="5915"/>
                </a:lnTo>
                <a:lnTo>
                  <a:pt x="1904" y="5918"/>
                </a:lnTo>
                <a:lnTo>
                  <a:pt x="1904" y="5923"/>
                </a:lnTo>
                <a:lnTo>
                  <a:pt x="1904" y="5926"/>
                </a:lnTo>
                <a:lnTo>
                  <a:pt x="1905" y="5929"/>
                </a:lnTo>
                <a:lnTo>
                  <a:pt x="1908" y="5936"/>
                </a:lnTo>
                <a:lnTo>
                  <a:pt x="1913" y="5942"/>
                </a:lnTo>
                <a:lnTo>
                  <a:pt x="1920" y="5946"/>
                </a:lnTo>
                <a:lnTo>
                  <a:pt x="1927" y="5952"/>
                </a:lnTo>
                <a:lnTo>
                  <a:pt x="1941" y="5957"/>
                </a:lnTo>
                <a:lnTo>
                  <a:pt x="1955" y="5961"/>
                </a:lnTo>
                <a:lnTo>
                  <a:pt x="1969" y="5964"/>
                </a:lnTo>
                <a:lnTo>
                  <a:pt x="1983" y="5964"/>
                </a:lnTo>
                <a:lnTo>
                  <a:pt x="1998" y="5962"/>
                </a:lnTo>
                <a:lnTo>
                  <a:pt x="2012" y="5961"/>
                </a:lnTo>
                <a:lnTo>
                  <a:pt x="2026" y="5958"/>
                </a:lnTo>
                <a:lnTo>
                  <a:pt x="2041" y="5955"/>
                </a:lnTo>
                <a:lnTo>
                  <a:pt x="2054" y="5985"/>
                </a:lnTo>
                <a:lnTo>
                  <a:pt x="2068" y="6016"/>
                </a:lnTo>
                <a:lnTo>
                  <a:pt x="2082" y="6046"/>
                </a:lnTo>
                <a:lnTo>
                  <a:pt x="2094" y="6078"/>
                </a:lnTo>
                <a:lnTo>
                  <a:pt x="2098" y="6089"/>
                </a:lnTo>
                <a:lnTo>
                  <a:pt x="2101" y="6102"/>
                </a:lnTo>
                <a:lnTo>
                  <a:pt x="2102" y="6114"/>
                </a:lnTo>
                <a:lnTo>
                  <a:pt x="2102" y="6126"/>
                </a:lnTo>
                <a:lnTo>
                  <a:pt x="2101" y="6131"/>
                </a:lnTo>
                <a:lnTo>
                  <a:pt x="2098" y="6137"/>
                </a:lnTo>
                <a:lnTo>
                  <a:pt x="2096" y="6142"/>
                </a:lnTo>
                <a:lnTo>
                  <a:pt x="2093" y="6148"/>
                </a:lnTo>
                <a:lnTo>
                  <a:pt x="2090" y="6153"/>
                </a:lnTo>
                <a:lnTo>
                  <a:pt x="2084" y="6158"/>
                </a:lnTo>
                <a:lnTo>
                  <a:pt x="2079" y="6163"/>
                </a:lnTo>
                <a:lnTo>
                  <a:pt x="2074" y="6167"/>
                </a:lnTo>
                <a:lnTo>
                  <a:pt x="2060" y="6162"/>
                </a:lnTo>
                <a:lnTo>
                  <a:pt x="2046" y="6157"/>
                </a:lnTo>
                <a:lnTo>
                  <a:pt x="2032" y="6155"/>
                </a:lnTo>
                <a:lnTo>
                  <a:pt x="2019" y="6154"/>
                </a:lnTo>
                <a:lnTo>
                  <a:pt x="2012" y="6155"/>
                </a:lnTo>
                <a:lnTo>
                  <a:pt x="2006" y="6156"/>
                </a:lnTo>
                <a:lnTo>
                  <a:pt x="1999" y="6158"/>
                </a:lnTo>
                <a:lnTo>
                  <a:pt x="1993" y="6162"/>
                </a:lnTo>
                <a:lnTo>
                  <a:pt x="1987" y="6165"/>
                </a:lnTo>
                <a:lnTo>
                  <a:pt x="1980" y="6169"/>
                </a:lnTo>
                <a:lnTo>
                  <a:pt x="1975" y="6173"/>
                </a:lnTo>
                <a:lnTo>
                  <a:pt x="1968" y="6180"/>
                </a:lnTo>
                <a:lnTo>
                  <a:pt x="1942" y="6206"/>
                </a:lnTo>
                <a:lnTo>
                  <a:pt x="1916" y="6231"/>
                </a:lnTo>
                <a:lnTo>
                  <a:pt x="1890" y="6256"/>
                </a:lnTo>
                <a:lnTo>
                  <a:pt x="1863" y="6282"/>
                </a:lnTo>
                <a:lnTo>
                  <a:pt x="1845" y="6301"/>
                </a:lnTo>
                <a:lnTo>
                  <a:pt x="1827" y="6320"/>
                </a:lnTo>
                <a:lnTo>
                  <a:pt x="1810" y="6339"/>
                </a:lnTo>
                <a:lnTo>
                  <a:pt x="1792" y="6358"/>
                </a:lnTo>
                <a:lnTo>
                  <a:pt x="1764" y="6367"/>
                </a:lnTo>
                <a:lnTo>
                  <a:pt x="1737" y="6377"/>
                </a:lnTo>
                <a:lnTo>
                  <a:pt x="1709" y="6385"/>
                </a:lnTo>
                <a:lnTo>
                  <a:pt x="1681" y="6394"/>
                </a:lnTo>
                <a:lnTo>
                  <a:pt x="1665" y="6398"/>
                </a:lnTo>
                <a:lnTo>
                  <a:pt x="1649" y="6404"/>
                </a:lnTo>
                <a:lnTo>
                  <a:pt x="1634" y="6408"/>
                </a:lnTo>
                <a:lnTo>
                  <a:pt x="1619" y="6416"/>
                </a:lnTo>
                <a:lnTo>
                  <a:pt x="1614" y="6419"/>
                </a:lnTo>
                <a:lnTo>
                  <a:pt x="1609" y="6423"/>
                </a:lnTo>
                <a:lnTo>
                  <a:pt x="1605" y="6427"/>
                </a:lnTo>
                <a:lnTo>
                  <a:pt x="1601" y="6433"/>
                </a:lnTo>
                <a:lnTo>
                  <a:pt x="1597" y="6437"/>
                </a:lnTo>
                <a:lnTo>
                  <a:pt x="1595" y="6442"/>
                </a:lnTo>
                <a:lnTo>
                  <a:pt x="1593" y="6448"/>
                </a:lnTo>
                <a:lnTo>
                  <a:pt x="1593" y="6453"/>
                </a:lnTo>
                <a:lnTo>
                  <a:pt x="1594" y="6462"/>
                </a:lnTo>
                <a:lnTo>
                  <a:pt x="1596" y="6469"/>
                </a:lnTo>
                <a:lnTo>
                  <a:pt x="1600" y="6476"/>
                </a:lnTo>
                <a:lnTo>
                  <a:pt x="1607" y="6482"/>
                </a:lnTo>
                <a:lnTo>
                  <a:pt x="1613" y="6487"/>
                </a:lnTo>
                <a:lnTo>
                  <a:pt x="1620" y="6491"/>
                </a:lnTo>
                <a:lnTo>
                  <a:pt x="1628" y="6494"/>
                </a:lnTo>
                <a:lnTo>
                  <a:pt x="1637" y="6495"/>
                </a:lnTo>
                <a:lnTo>
                  <a:pt x="1649" y="6497"/>
                </a:lnTo>
                <a:lnTo>
                  <a:pt x="1661" y="6496"/>
                </a:lnTo>
                <a:lnTo>
                  <a:pt x="1674" y="6494"/>
                </a:lnTo>
                <a:lnTo>
                  <a:pt x="1685" y="6490"/>
                </a:lnTo>
                <a:lnTo>
                  <a:pt x="1711" y="6478"/>
                </a:lnTo>
                <a:lnTo>
                  <a:pt x="1738" y="6465"/>
                </a:lnTo>
                <a:lnTo>
                  <a:pt x="1764" y="6452"/>
                </a:lnTo>
                <a:lnTo>
                  <a:pt x="1790" y="6439"/>
                </a:lnTo>
                <a:lnTo>
                  <a:pt x="1784" y="6451"/>
                </a:lnTo>
                <a:lnTo>
                  <a:pt x="1779" y="6462"/>
                </a:lnTo>
                <a:lnTo>
                  <a:pt x="1774" y="6474"/>
                </a:lnTo>
                <a:lnTo>
                  <a:pt x="1768" y="6484"/>
                </a:lnTo>
                <a:lnTo>
                  <a:pt x="1762" y="6499"/>
                </a:lnTo>
                <a:lnTo>
                  <a:pt x="1758" y="6511"/>
                </a:lnTo>
                <a:lnTo>
                  <a:pt x="1757" y="6516"/>
                </a:lnTo>
                <a:lnTo>
                  <a:pt x="1757" y="6520"/>
                </a:lnTo>
                <a:lnTo>
                  <a:pt x="1757" y="6523"/>
                </a:lnTo>
                <a:lnTo>
                  <a:pt x="1760" y="6526"/>
                </a:lnTo>
                <a:lnTo>
                  <a:pt x="1762" y="6529"/>
                </a:lnTo>
                <a:lnTo>
                  <a:pt x="1765" y="6531"/>
                </a:lnTo>
                <a:lnTo>
                  <a:pt x="1770" y="6533"/>
                </a:lnTo>
                <a:lnTo>
                  <a:pt x="1776" y="6534"/>
                </a:lnTo>
                <a:lnTo>
                  <a:pt x="1791" y="6538"/>
                </a:lnTo>
                <a:lnTo>
                  <a:pt x="1810" y="6541"/>
                </a:lnTo>
                <a:lnTo>
                  <a:pt x="1795" y="6562"/>
                </a:lnTo>
                <a:lnTo>
                  <a:pt x="1779" y="6583"/>
                </a:lnTo>
                <a:lnTo>
                  <a:pt x="1771" y="6594"/>
                </a:lnTo>
                <a:lnTo>
                  <a:pt x="1765" y="6605"/>
                </a:lnTo>
                <a:lnTo>
                  <a:pt x="1760" y="6616"/>
                </a:lnTo>
                <a:lnTo>
                  <a:pt x="1757" y="6626"/>
                </a:lnTo>
                <a:lnTo>
                  <a:pt x="1753" y="6653"/>
                </a:lnTo>
                <a:lnTo>
                  <a:pt x="1749" y="6680"/>
                </a:lnTo>
                <a:lnTo>
                  <a:pt x="1745" y="6706"/>
                </a:lnTo>
                <a:lnTo>
                  <a:pt x="1740" y="6732"/>
                </a:lnTo>
                <a:lnTo>
                  <a:pt x="1734" y="6759"/>
                </a:lnTo>
                <a:lnTo>
                  <a:pt x="1726" y="6784"/>
                </a:lnTo>
                <a:lnTo>
                  <a:pt x="1718" y="6809"/>
                </a:lnTo>
                <a:lnTo>
                  <a:pt x="1706" y="6834"/>
                </a:lnTo>
                <a:lnTo>
                  <a:pt x="1705" y="6837"/>
                </a:lnTo>
                <a:lnTo>
                  <a:pt x="1705" y="6841"/>
                </a:lnTo>
                <a:lnTo>
                  <a:pt x="1706" y="6843"/>
                </a:lnTo>
                <a:lnTo>
                  <a:pt x="1708" y="6846"/>
                </a:lnTo>
                <a:lnTo>
                  <a:pt x="1713" y="6854"/>
                </a:lnTo>
                <a:lnTo>
                  <a:pt x="1720" y="6860"/>
                </a:lnTo>
                <a:lnTo>
                  <a:pt x="1725" y="6868"/>
                </a:lnTo>
                <a:lnTo>
                  <a:pt x="1728" y="6875"/>
                </a:lnTo>
                <a:lnTo>
                  <a:pt x="1728" y="6879"/>
                </a:lnTo>
                <a:lnTo>
                  <a:pt x="1728" y="6883"/>
                </a:lnTo>
                <a:lnTo>
                  <a:pt x="1726" y="6887"/>
                </a:lnTo>
                <a:lnTo>
                  <a:pt x="1723" y="6891"/>
                </a:lnTo>
                <a:lnTo>
                  <a:pt x="1708" y="6906"/>
                </a:lnTo>
                <a:lnTo>
                  <a:pt x="1693" y="6921"/>
                </a:lnTo>
                <a:lnTo>
                  <a:pt x="1679" y="6936"/>
                </a:lnTo>
                <a:lnTo>
                  <a:pt x="1665" y="6953"/>
                </a:lnTo>
                <a:lnTo>
                  <a:pt x="1658" y="6961"/>
                </a:lnTo>
                <a:lnTo>
                  <a:pt x="1653" y="6970"/>
                </a:lnTo>
                <a:lnTo>
                  <a:pt x="1648" y="6978"/>
                </a:lnTo>
                <a:lnTo>
                  <a:pt x="1642" y="6987"/>
                </a:lnTo>
                <a:lnTo>
                  <a:pt x="1639" y="6997"/>
                </a:lnTo>
                <a:lnTo>
                  <a:pt x="1635" y="7007"/>
                </a:lnTo>
                <a:lnTo>
                  <a:pt x="1633" y="7017"/>
                </a:lnTo>
                <a:lnTo>
                  <a:pt x="1631" y="7028"/>
                </a:lnTo>
                <a:lnTo>
                  <a:pt x="1627" y="7040"/>
                </a:lnTo>
                <a:lnTo>
                  <a:pt x="1624" y="7052"/>
                </a:lnTo>
                <a:lnTo>
                  <a:pt x="1620" y="7062"/>
                </a:lnTo>
                <a:lnTo>
                  <a:pt x="1615" y="7072"/>
                </a:lnTo>
                <a:lnTo>
                  <a:pt x="1604" y="7091"/>
                </a:lnTo>
                <a:lnTo>
                  <a:pt x="1591" y="7110"/>
                </a:lnTo>
                <a:lnTo>
                  <a:pt x="1576" y="7127"/>
                </a:lnTo>
                <a:lnTo>
                  <a:pt x="1562" y="7145"/>
                </a:lnTo>
                <a:lnTo>
                  <a:pt x="1555" y="7154"/>
                </a:lnTo>
                <a:lnTo>
                  <a:pt x="1550" y="7162"/>
                </a:lnTo>
                <a:lnTo>
                  <a:pt x="1543" y="7172"/>
                </a:lnTo>
                <a:lnTo>
                  <a:pt x="1539" y="7182"/>
                </a:lnTo>
                <a:lnTo>
                  <a:pt x="1549" y="7190"/>
                </a:lnTo>
                <a:lnTo>
                  <a:pt x="1558" y="7196"/>
                </a:lnTo>
                <a:lnTo>
                  <a:pt x="1568" y="7200"/>
                </a:lnTo>
                <a:lnTo>
                  <a:pt x="1578" y="7202"/>
                </a:lnTo>
                <a:lnTo>
                  <a:pt x="1587" y="7203"/>
                </a:lnTo>
                <a:lnTo>
                  <a:pt x="1597" y="7203"/>
                </a:lnTo>
                <a:lnTo>
                  <a:pt x="1607" y="7203"/>
                </a:lnTo>
                <a:lnTo>
                  <a:pt x="1617" y="7202"/>
                </a:lnTo>
                <a:lnTo>
                  <a:pt x="1627" y="7201"/>
                </a:lnTo>
                <a:lnTo>
                  <a:pt x="1638" y="7201"/>
                </a:lnTo>
                <a:lnTo>
                  <a:pt x="1649" y="7202"/>
                </a:lnTo>
                <a:lnTo>
                  <a:pt x="1658" y="7203"/>
                </a:lnTo>
                <a:lnTo>
                  <a:pt x="1635" y="7237"/>
                </a:lnTo>
                <a:lnTo>
                  <a:pt x="1611" y="7270"/>
                </a:lnTo>
                <a:lnTo>
                  <a:pt x="1587" y="7303"/>
                </a:lnTo>
                <a:lnTo>
                  <a:pt x="1564" y="7336"/>
                </a:lnTo>
                <a:lnTo>
                  <a:pt x="1552" y="7349"/>
                </a:lnTo>
                <a:lnTo>
                  <a:pt x="1540" y="7360"/>
                </a:lnTo>
                <a:lnTo>
                  <a:pt x="1527" y="7369"/>
                </a:lnTo>
                <a:lnTo>
                  <a:pt x="1513" y="7378"/>
                </a:lnTo>
                <a:lnTo>
                  <a:pt x="1499" y="7383"/>
                </a:lnTo>
                <a:lnTo>
                  <a:pt x="1483" y="7388"/>
                </a:lnTo>
                <a:lnTo>
                  <a:pt x="1467" y="7392"/>
                </a:lnTo>
                <a:lnTo>
                  <a:pt x="1451" y="7394"/>
                </a:lnTo>
                <a:lnTo>
                  <a:pt x="1429" y="7402"/>
                </a:lnTo>
                <a:lnTo>
                  <a:pt x="1410" y="7412"/>
                </a:lnTo>
                <a:lnTo>
                  <a:pt x="1391" y="7423"/>
                </a:lnTo>
                <a:lnTo>
                  <a:pt x="1372" y="7434"/>
                </a:lnTo>
                <a:lnTo>
                  <a:pt x="1354" y="7447"/>
                </a:lnTo>
                <a:lnTo>
                  <a:pt x="1337" y="7459"/>
                </a:lnTo>
                <a:lnTo>
                  <a:pt x="1321" y="7473"/>
                </a:lnTo>
                <a:lnTo>
                  <a:pt x="1304" y="7487"/>
                </a:lnTo>
                <a:lnTo>
                  <a:pt x="1271" y="7517"/>
                </a:lnTo>
                <a:lnTo>
                  <a:pt x="1239" y="7546"/>
                </a:lnTo>
                <a:lnTo>
                  <a:pt x="1223" y="7561"/>
                </a:lnTo>
                <a:lnTo>
                  <a:pt x="1206" y="7575"/>
                </a:lnTo>
                <a:lnTo>
                  <a:pt x="1188" y="7588"/>
                </a:lnTo>
                <a:lnTo>
                  <a:pt x="1171" y="7600"/>
                </a:lnTo>
                <a:lnTo>
                  <a:pt x="1156" y="7612"/>
                </a:lnTo>
                <a:lnTo>
                  <a:pt x="1142" y="7624"/>
                </a:lnTo>
                <a:lnTo>
                  <a:pt x="1136" y="7631"/>
                </a:lnTo>
                <a:lnTo>
                  <a:pt x="1130" y="7637"/>
                </a:lnTo>
                <a:lnTo>
                  <a:pt x="1125" y="7644"/>
                </a:lnTo>
                <a:lnTo>
                  <a:pt x="1121" y="7650"/>
                </a:lnTo>
                <a:lnTo>
                  <a:pt x="1117" y="7658"/>
                </a:lnTo>
                <a:lnTo>
                  <a:pt x="1115" y="7666"/>
                </a:lnTo>
                <a:lnTo>
                  <a:pt x="1113" y="7675"/>
                </a:lnTo>
                <a:lnTo>
                  <a:pt x="1113" y="7683"/>
                </a:lnTo>
                <a:lnTo>
                  <a:pt x="1113" y="7693"/>
                </a:lnTo>
                <a:lnTo>
                  <a:pt x="1115" y="7703"/>
                </a:lnTo>
                <a:lnTo>
                  <a:pt x="1119" y="7713"/>
                </a:lnTo>
                <a:lnTo>
                  <a:pt x="1124" y="7725"/>
                </a:lnTo>
                <a:lnTo>
                  <a:pt x="1125" y="7730"/>
                </a:lnTo>
                <a:lnTo>
                  <a:pt x="1126" y="7734"/>
                </a:lnTo>
                <a:lnTo>
                  <a:pt x="1126" y="7739"/>
                </a:lnTo>
                <a:lnTo>
                  <a:pt x="1125" y="7744"/>
                </a:lnTo>
                <a:lnTo>
                  <a:pt x="1124" y="7747"/>
                </a:lnTo>
                <a:lnTo>
                  <a:pt x="1121" y="7751"/>
                </a:lnTo>
                <a:lnTo>
                  <a:pt x="1119" y="7755"/>
                </a:lnTo>
                <a:lnTo>
                  <a:pt x="1115" y="7759"/>
                </a:lnTo>
                <a:lnTo>
                  <a:pt x="1098" y="7773"/>
                </a:lnTo>
                <a:lnTo>
                  <a:pt x="1080" y="7786"/>
                </a:lnTo>
                <a:lnTo>
                  <a:pt x="1079" y="7786"/>
                </a:lnTo>
                <a:lnTo>
                  <a:pt x="1078" y="7786"/>
                </a:lnTo>
                <a:lnTo>
                  <a:pt x="1078" y="7786"/>
                </a:lnTo>
                <a:lnTo>
                  <a:pt x="1077" y="7786"/>
                </a:lnTo>
                <a:lnTo>
                  <a:pt x="1069" y="7779"/>
                </a:lnTo>
                <a:lnTo>
                  <a:pt x="1062" y="7774"/>
                </a:lnTo>
                <a:lnTo>
                  <a:pt x="1054" y="7769"/>
                </a:lnTo>
                <a:lnTo>
                  <a:pt x="1046" y="7765"/>
                </a:lnTo>
                <a:lnTo>
                  <a:pt x="1039" y="7763"/>
                </a:lnTo>
                <a:lnTo>
                  <a:pt x="1030" y="7762"/>
                </a:lnTo>
                <a:lnTo>
                  <a:pt x="1023" y="7761"/>
                </a:lnTo>
                <a:lnTo>
                  <a:pt x="1015" y="7761"/>
                </a:lnTo>
                <a:lnTo>
                  <a:pt x="1007" y="7762"/>
                </a:lnTo>
                <a:lnTo>
                  <a:pt x="999" y="7763"/>
                </a:lnTo>
                <a:lnTo>
                  <a:pt x="991" y="7765"/>
                </a:lnTo>
                <a:lnTo>
                  <a:pt x="983" y="7767"/>
                </a:lnTo>
                <a:lnTo>
                  <a:pt x="966" y="7774"/>
                </a:lnTo>
                <a:lnTo>
                  <a:pt x="949" y="7781"/>
                </a:lnTo>
                <a:lnTo>
                  <a:pt x="939" y="7787"/>
                </a:lnTo>
                <a:lnTo>
                  <a:pt x="929" y="7793"/>
                </a:lnTo>
                <a:lnTo>
                  <a:pt x="920" y="7801"/>
                </a:lnTo>
                <a:lnTo>
                  <a:pt x="910" y="7809"/>
                </a:lnTo>
                <a:lnTo>
                  <a:pt x="889" y="7828"/>
                </a:lnTo>
                <a:lnTo>
                  <a:pt x="871" y="7844"/>
                </a:lnTo>
                <a:lnTo>
                  <a:pt x="871" y="7845"/>
                </a:lnTo>
                <a:lnTo>
                  <a:pt x="860" y="7851"/>
                </a:lnTo>
                <a:lnTo>
                  <a:pt x="866" y="7848"/>
                </a:lnTo>
                <a:lnTo>
                  <a:pt x="871" y="7844"/>
                </a:lnTo>
                <a:lnTo>
                  <a:pt x="858" y="7824"/>
                </a:lnTo>
                <a:lnTo>
                  <a:pt x="856" y="7823"/>
                </a:lnTo>
                <a:lnTo>
                  <a:pt x="854" y="7823"/>
                </a:lnTo>
                <a:lnTo>
                  <a:pt x="851" y="7823"/>
                </a:lnTo>
                <a:lnTo>
                  <a:pt x="848" y="7823"/>
                </a:lnTo>
                <a:lnTo>
                  <a:pt x="838" y="7825"/>
                </a:lnTo>
                <a:lnTo>
                  <a:pt x="826" y="7829"/>
                </a:lnTo>
                <a:lnTo>
                  <a:pt x="801" y="7837"/>
                </a:lnTo>
                <a:lnTo>
                  <a:pt x="779" y="7846"/>
                </a:lnTo>
                <a:lnTo>
                  <a:pt x="764" y="7852"/>
                </a:lnTo>
                <a:lnTo>
                  <a:pt x="751" y="7860"/>
                </a:lnTo>
                <a:lnTo>
                  <a:pt x="739" y="7867"/>
                </a:lnTo>
                <a:lnTo>
                  <a:pt x="728" y="7875"/>
                </a:lnTo>
                <a:lnTo>
                  <a:pt x="718" y="7884"/>
                </a:lnTo>
                <a:lnTo>
                  <a:pt x="711" y="7893"/>
                </a:lnTo>
                <a:lnTo>
                  <a:pt x="704" y="7903"/>
                </a:lnTo>
                <a:lnTo>
                  <a:pt x="699" y="7914"/>
                </a:lnTo>
                <a:lnTo>
                  <a:pt x="695" y="7924"/>
                </a:lnTo>
                <a:lnTo>
                  <a:pt x="693" y="7936"/>
                </a:lnTo>
                <a:lnTo>
                  <a:pt x="690" y="7948"/>
                </a:lnTo>
                <a:lnTo>
                  <a:pt x="692" y="7961"/>
                </a:lnTo>
                <a:lnTo>
                  <a:pt x="693" y="7974"/>
                </a:lnTo>
                <a:lnTo>
                  <a:pt x="695" y="7988"/>
                </a:lnTo>
                <a:lnTo>
                  <a:pt x="699" y="8003"/>
                </a:lnTo>
                <a:lnTo>
                  <a:pt x="704" y="8017"/>
                </a:lnTo>
                <a:lnTo>
                  <a:pt x="712" y="8035"/>
                </a:lnTo>
                <a:lnTo>
                  <a:pt x="722" y="8051"/>
                </a:lnTo>
                <a:lnTo>
                  <a:pt x="732" y="8066"/>
                </a:lnTo>
                <a:lnTo>
                  <a:pt x="744" y="8080"/>
                </a:lnTo>
                <a:lnTo>
                  <a:pt x="756" y="8094"/>
                </a:lnTo>
                <a:lnTo>
                  <a:pt x="770" y="8107"/>
                </a:lnTo>
                <a:lnTo>
                  <a:pt x="784" y="8120"/>
                </a:lnTo>
                <a:lnTo>
                  <a:pt x="798" y="8132"/>
                </a:lnTo>
                <a:lnTo>
                  <a:pt x="787" y="8147"/>
                </a:lnTo>
                <a:lnTo>
                  <a:pt x="777" y="8162"/>
                </a:lnTo>
                <a:lnTo>
                  <a:pt x="766" y="8177"/>
                </a:lnTo>
                <a:lnTo>
                  <a:pt x="755" y="8192"/>
                </a:lnTo>
                <a:lnTo>
                  <a:pt x="754" y="8201"/>
                </a:lnTo>
                <a:lnTo>
                  <a:pt x="752" y="8209"/>
                </a:lnTo>
                <a:lnTo>
                  <a:pt x="751" y="8217"/>
                </a:lnTo>
                <a:lnTo>
                  <a:pt x="752" y="8225"/>
                </a:lnTo>
                <a:lnTo>
                  <a:pt x="754" y="8232"/>
                </a:lnTo>
                <a:lnTo>
                  <a:pt x="757" y="8238"/>
                </a:lnTo>
                <a:lnTo>
                  <a:pt x="761" y="8241"/>
                </a:lnTo>
                <a:lnTo>
                  <a:pt x="767" y="8243"/>
                </a:lnTo>
                <a:lnTo>
                  <a:pt x="772" y="8243"/>
                </a:lnTo>
                <a:lnTo>
                  <a:pt x="778" y="8242"/>
                </a:lnTo>
                <a:lnTo>
                  <a:pt x="783" y="8240"/>
                </a:lnTo>
                <a:lnTo>
                  <a:pt x="788" y="8235"/>
                </a:lnTo>
                <a:lnTo>
                  <a:pt x="817" y="8213"/>
                </a:lnTo>
                <a:lnTo>
                  <a:pt x="846" y="8190"/>
                </a:lnTo>
                <a:lnTo>
                  <a:pt x="877" y="8167"/>
                </a:lnTo>
                <a:lnTo>
                  <a:pt x="906" y="8143"/>
                </a:lnTo>
                <a:lnTo>
                  <a:pt x="935" y="8120"/>
                </a:lnTo>
                <a:lnTo>
                  <a:pt x="964" y="8097"/>
                </a:lnTo>
                <a:lnTo>
                  <a:pt x="993" y="8073"/>
                </a:lnTo>
                <a:lnTo>
                  <a:pt x="1022" y="8050"/>
                </a:lnTo>
                <a:lnTo>
                  <a:pt x="1058" y="8030"/>
                </a:lnTo>
                <a:lnTo>
                  <a:pt x="1096" y="8011"/>
                </a:lnTo>
                <a:lnTo>
                  <a:pt x="1114" y="8001"/>
                </a:lnTo>
                <a:lnTo>
                  <a:pt x="1131" y="7990"/>
                </a:lnTo>
                <a:lnTo>
                  <a:pt x="1148" y="7978"/>
                </a:lnTo>
                <a:lnTo>
                  <a:pt x="1164" y="7965"/>
                </a:lnTo>
                <a:lnTo>
                  <a:pt x="1186" y="7944"/>
                </a:lnTo>
                <a:lnTo>
                  <a:pt x="1211" y="7924"/>
                </a:lnTo>
                <a:lnTo>
                  <a:pt x="1236" y="7906"/>
                </a:lnTo>
                <a:lnTo>
                  <a:pt x="1262" y="7889"/>
                </a:lnTo>
                <a:lnTo>
                  <a:pt x="1287" y="7873"/>
                </a:lnTo>
                <a:lnTo>
                  <a:pt x="1314" y="7857"/>
                </a:lnTo>
                <a:lnTo>
                  <a:pt x="1340" y="7840"/>
                </a:lnTo>
                <a:lnTo>
                  <a:pt x="1367" y="7824"/>
                </a:lnTo>
                <a:lnTo>
                  <a:pt x="1376" y="7826"/>
                </a:lnTo>
                <a:lnTo>
                  <a:pt x="1382" y="7829"/>
                </a:lnTo>
                <a:lnTo>
                  <a:pt x="1387" y="7831"/>
                </a:lnTo>
                <a:lnTo>
                  <a:pt x="1391" y="7834"/>
                </a:lnTo>
                <a:lnTo>
                  <a:pt x="1394" y="7838"/>
                </a:lnTo>
                <a:lnTo>
                  <a:pt x="1395" y="7843"/>
                </a:lnTo>
                <a:lnTo>
                  <a:pt x="1395" y="7846"/>
                </a:lnTo>
                <a:lnTo>
                  <a:pt x="1395" y="7851"/>
                </a:lnTo>
                <a:lnTo>
                  <a:pt x="1393" y="7860"/>
                </a:lnTo>
                <a:lnTo>
                  <a:pt x="1391" y="7871"/>
                </a:lnTo>
                <a:lnTo>
                  <a:pt x="1389" y="7875"/>
                </a:lnTo>
                <a:lnTo>
                  <a:pt x="1389" y="7879"/>
                </a:lnTo>
                <a:lnTo>
                  <a:pt x="1387" y="7885"/>
                </a:lnTo>
                <a:lnTo>
                  <a:pt x="1389" y="7889"/>
                </a:lnTo>
                <a:lnTo>
                  <a:pt x="1391" y="7901"/>
                </a:lnTo>
                <a:lnTo>
                  <a:pt x="1395" y="7913"/>
                </a:lnTo>
                <a:lnTo>
                  <a:pt x="1397" y="7918"/>
                </a:lnTo>
                <a:lnTo>
                  <a:pt x="1400" y="7923"/>
                </a:lnTo>
                <a:lnTo>
                  <a:pt x="1404" y="7928"/>
                </a:lnTo>
                <a:lnTo>
                  <a:pt x="1407" y="7932"/>
                </a:lnTo>
                <a:lnTo>
                  <a:pt x="1413" y="7935"/>
                </a:lnTo>
                <a:lnTo>
                  <a:pt x="1419" y="7936"/>
                </a:lnTo>
                <a:lnTo>
                  <a:pt x="1424" y="7935"/>
                </a:lnTo>
                <a:lnTo>
                  <a:pt x="1429" y="7933"/>
                </a:lnTo>
                <a:lnTo>
                  <a:pt x="1434" y="7929"/>
                </a:lnTo>
                <a:lnTo>
                  <a:pt x="1438" y="7924"/>
                </a:lnTo>
                <a:lnTo>
                  <a:pt x="1442" y="7919"/>
                </a:lnTo>
                <a:lnTo>
                  <a:pt x="1447" y="7914"/>
                </a:lnTo>
                <a:lnTo>
                  <a:pt x="1461" y="7890"/>
                </a:lnTo>
                <a:lnTo>
                  <a:pt x="1475" y="7866"/>
                </a:lnTo>
                <a:lnTo>
                  <a:pt x="1489" y="7844"/>
                </a:lnTo>
                <a:lnTo>
                  <a:pt x="1504" y="7820"/>
                </a:lnTo>
                <a:lnTo>
                  <a:pt x="1518" y="7797"/>
                </a:lnTo>
                <a:lnTo>
                  <a:pt x="1533" y="7774"/>
                </a:lnTo>
                <a:lnTo>
                  <a:pt x="1548" y="7751"/>
                </a:lnTo>
                <a:lnTo>
                  <a:pt x="1562" y="7727"/>
                </a:lnTo>
                <a:lnTo>
                  <a:pt x="1564" y="7726"/>
                </a:lnTo>
                <a:lnTo>
                  <a:pt x="1567" y="7724"/>
                </a:lnTo>
                <a:lnTo>
                  <a:pt x="1571" y="7723"/>
                </a:lnTo>
                <a:lnTo>
                  <a:pt x="1576" y="7722"/>
                </a:lnTo>
                <a:lnTo>
                  <a:pt x="1580" y="7721"/>
                </a:lnTo>
                <a:lnTo>
                  <a:pt x="1584" y="7721"/>
                </a:lnTo>
                <a:lnTo>
                  <a:pt x="1589" y="7722"/>
                </a:lnTo>
                <a:lnTo>
                  <a:pt x="1592" y="7723"/>
                </a:lnTo>
                <a:lnTo>
                  <a:pt x="1594" y="7725"/>
                </a:lnTo>
                <a:lnTo>
                  <a:pt x="1597" y="7729"/>
                </a:lnTo>
                <a:lnTo>
                  <a:pt x="1599" y="7732"/>
                </a:lnTo>
                <a:lnTo>
                  <a:pt x="1601" y="7736"/>
                </a:lnTo>
                <a:lnTo>
                  <a:pt x="1603" y="7739"/>
                </a:lnTo>
                <a:lnTo>
                  <a:pt x="1604" y="7744"/>
                </a:lnTo>
                <a:lnTo>
                  <a:pt x="1604" y="7747"/>
                </a:lnTo>
                <a:lnTo>
                  <a:pt x="1604" y="7750"/>
                </a:lnTo>
                <a:lnTo>
                  <a:pt x="1593" y="7774"/>
                </a:lnTo>
                <a:lnTo>
                  <a:pt x="1583" y="7797"/>
                </a:lnTo>
                <a:lnTo>
                  <a:pt x="1580" y="7809"/>
                </a:lnTo>
                <a:lnTo>
                  <a:pt x="1577" y="7821"/>
                </a:lnTo>
                <a:lnTo>
                  <a:pt x="1574" y="7833"/>
                </a:lnTo>
                <a:lnTo>
                  <a:pt x="1571" y="7845"/>
                </a:lnTo>
                <a:lnTo>
                  <a:pt x="1570" y="7857"/>
                </a:lnTo>
                <a:lnTo>
                  <a:pt x="1569" y="7870"/>
                </a:lnTo>
                <a:lnTo>
                  <a:pt x="1569" y="7881"/>
                </a:lnTo>
                <a:lnTo>
                  <a:pt x="1569" y="7894"/>
                </a:lnTo>
                <a:lnTo>
                  <a:pt x="1570" y="7907"/>
                </a:lnTo>
                <a:lnTo>
                  <a:pt x="1572" y="7919"/>
                </a:lnTo>
                <a:lnTo>
                  <a:pt x="1575" y="7932"/>
                </a:lnTo>
                <a:lnTo>
                  <a:pt x="1578" y="7946"/>
                </a:lnTo>
                <a:lnTo>
                  <a:pt x="1579" y="7951"/>
                </a:lnTo>
                <a:lnTo>
                  <a:pt x="1580" y="7957"/>
                </a:lnTo>
                <a:lnTo>
                  <a:pt x="1579" y="7961"/>
                </a:lnTo>
                <a:lnTo>
                  <a:pt x="1578" y="7966"/>
                </a:lnTo>
                <a:lnTo>
                  <a:pt x="1575" y="7975"/>
                </a:lnTo>
                <a:lnTo>
                  <a:pt x="1569" y="7984"/>
                </a:lnTo>
                <a:lnTo>
                  <a:pt x="1554" y="7999"/>
                </a:lnTo>
                <a:lnTo>
                  <a:pt x="1537" y="8013"/>
                </a:lnTo>
                <a:lnTo>
                  <a:pt x="1520" y="8030"/>
                </a:lnTo>
                <a:lnTo>
                  <a:pt x="1508" y="8044"/>
                </a:lnTo>
                <a:lnTo>
                  <a:pt x="1504" y="8049"/>
                </a:lnTo>
                <a:lnTo>
                  <a:pt x="1501" y="8056"/>
                </a:lnTo>
                <a:lnTo>
                  <a:pt x="1499" y="8061"/>
                </a:lnTo>
                <a:lnTo>
                  <a:pt x="1498" y="8066"/>
                </a:lnTo>
                <a:lnTo>
                  <a:pt x="1499" y="8072"/>
                </a:lnTo>
                <a:lnTo>
                  <a:pt x="1500" y="8077"/>
                </a:lnTo>
                <a:lnTo>
                  <a:pt x="1504" y="8083"/>
                </a:lnTo>
                <a:lnTo>
                  <a:pt x="1508" y="8089"/>
                </a:lnTo>
                <a:lnTo>
                  <a:pt x="1519" y="8102"/>
                </a:lnTo>
                <a:lnTo>
                  <a:pt x="1534" y="8118"/>
                </a:lnTo>
                <a:lnTo>
                  <a:pt x="1543" y="8127"/>
                </a:lnTo>
                <a:lnTo>
                  <a:pt x="1553" y="8135"/>
                </a:lnTo>
                <a:lnTo>
                  <a:pt x="1563" y="8142"/>
                </a:lnTo>
                <a:lnTo>
                  <a:pt x="1574" y="8148"/>
                </a:lnTo>
                <a:lnTo>
                  <a:pt x="1585" y="8153"/>
                </a:lnTo>
                <a:lnTo>
                  <a:pt x="1597" y="8155"/>
                </a:lnTo>
                <a:lnTo>
                  <a:pt x="1609" y="8156"/>
                </a:lnTo>
                <a:lnTo>
                  <a:pt x="1623" y="8155"/>
                </a:lnTo>
                <a:lnTo>
                  <a:pt x="1631" y="8170"/>
                </a:lnTo>
                <a:lnTo>
                  <a:pt x="1639" y="8185"/>
                </a:lnTo>
                <a:lnTo>
                  <a:pt x="1632" y="8199"/>
                </a:lnTo>
                <a:lnTo>
                  <a:pt x="1623" y="8211"/>
                </a:lnTo>
                <a:lnTo>
                  <a:pt x="1613" y="8223"/>
                </a:lnTo>
                <a:lnTo>
                  <a:pt x="1604" y="8233"/>
                </a:lnTo>
                <a:lnTo>
                  <a:pt x="1592" y="8243"/>
                </a:lnTo>
                <a:lnTo>
                  <a:pt x="1580" y="8252"/>
                </a:lnTo>
                <a:lnTo>
                  <a:pt x="1567" y="8260"/>
                </a:lnTo>
                <a:lnTo>
                  <a:pt x="1555" y="8268"/>
                </a:lnTo>
                <a:lnTo>
                  <a:pt x="1537" y="8280"/>
                </a:lnTo>
                <a:lnTo>
                  <a:pt x="1520" y="8293"/>
                </a:lnTo>
                <a:lnTo>
                  <a:pt x="1504" y="8306"/>
                </a:lnTo>
                <a:lnTo>
                  <a:pt x="1490" y="8322"/>
                </a:lnTo>
                <a:lnTo>
                  <a:pt x="1476" y="8339"/>
                </a:lnTo>
                <a:lnTo>
                  <a:pt x="1464" y="8356"/>
                </a:lnTo>
                <a:lnTo>
                  <a:pt x="1453" y="8374"/>
                </a:lnTo>
                <a:lnTo>
                  <a:pt x="1443" y="8394"/>
                </a:lnTo>
                <a:lnTo>
                  <a:pt x="1449" y="8397"/>
                </a:lnTo>
                <a:lnTo>
                  <a:pt x="1454" y="8400"/>
                </a:lnTo>
                <a:lnTo>
                  <a:pt x="1458" y="8402"/>
                </a:lnTo>
                <a:lnTo>
                  <a:pt x="1464" y="8404"/>
                </a:lnTo>
                <a:lnTo>
                  <a:pt x="1468" y="8404"/>
                </a:lnTo>
                <a:lnTo>
                  <a:pt x="1472" y="8404"/>
                </a:lnTo>
                <a:lnTo>
                  <a:pt x="1477" y="8403"/>
                </a:lnTo>
                <a:lnTo>
                  <a:pt x="1481" y="8402"/>
                </a:lnTo>
                <a:lnTo>
                  <a:pt x="1487" y="8398"/>
                </a:lnTo>
                <a:lnTo>
                  <a:pt x="1495" y="8392"/>
                </a:lnTo>
                <a:lnTo>
                  <a:pt x="1500" y="8383"/>
                </a:lnTo>
                <a:lnTo>
                  <a:pt x="1507" y="8374"/>
                </a:lnTo>
                <a:lnTo>
                  <a:pt x="1537" y="8358"/>
                </a:lnTo>
                <a:lnTo>
                  <a:pt x="1567" y="8342"/>
                </a:lnTo>
                <a:lnTo>
                  <a:pt x="1597" y="8326"/>
                </a:lnTo>
                <a:lnTo>
                  <a:pt x="1627" y="8310"/>
                </a:lnTo>
                <a:lnTo>
                  <a:pt x="1631" y="8336"/>
                </a:lnTo>
                <a:lnTo>
                  <a:pt x="1634" y="8361"/>
                </a:lnTo>
                <a:lnTo>
                  <a:pt x="1637" y="8387"/>
                </a:lnTo>
                <a:lnTo>
                  <a:pt x="1640" y="8413"/>
                </a:lnTo>
                <a:lnTo>
                  <a:pt x="1623" y="8431"/>
                </a:lnTo>
                <a:lnTo>
                  <a:pt x="1605" y="8449"/>
                </a:lnTo>
                <a:lnTo>
                  <a:pt x="1587" y="8467"/>
                </a:lnTo>
                <a:lnTo>
                  <a:pt x="1569" y="8485"/>
                </a:lnTo>
                <a:lnTo>
                  <a:pt x="1569" y="8485"/>
                </a:lnTo>
                <a:lnTo>
                  <a:pt x="1568" y="8486"/>
                </a:lnTo>
                <a:lnTo>
                  <a:pt x="1555" y="8496"/>
                </a:lnTo>
                <a:lnTo>
                  <a:pt x="1541" y="8506"/>
                </a:lnTo>
                <a:lnTo>
                  <a:pt x="1527" y="8515"/>
                </a:lnTo>
                <a:lnTo>
                  <a:pt x="1514" y="8525"/>
                </a:lnTo>
                <a:lnTo>
                  <a:pt x="1494" y="8533"/>
                </a:lnTo>
                <a:lnTo>
                  <a:pt x="1475" y="8540"/>
                </a:lnTo>
                <a:lnTo>
                  <a:pt x="1465" y="8542"/>
                </a:lnTo>
                <a:lnTo>
                  <a:pt x="1455" y="8544"/>
                </a:lnTo>
                <a:lnTo>
                  <a:pt x="1447" y="8545"/>
                </a:lnTo>
                <a:lnTo>
                  <a:pt x="1438" y="8545"/>
                </a:lnTo>
                <a:lnTo>
                  <a:pt x="1429" y="8544"/>
                </a:lnTo>
                <a:lnTo>
                  <a:pt x="1421" y="8542"/>
                </a:lnTo>
                <a:lnTo>
                  <a:pt x="1412" y="8538"/>
                </a:lnTo>
                <a:lnTo>
                  <a:pt x="1405" y="8533"/>
                </a:lnTo>
                <a:lnTo>
                  <a:pt x="1397" y="8525"/>
                </a:lnTo>
                <a:lnTo>
                  <a:pt x="1390" y="8515"/>
                </a:lnTo>
                <a:lnTo>
                  <a:pt x="1383" y="8503"/>
                </a:lnTo>
                <a:lnTo>
                  <a:pt x="1377" y="8489"/>
                </a:lnTo>
                <a:lnTo>
                  <a:pt x="1370" y="8475"/>
                </a:lnTo>
                <a:lnTo>
                  <a:pt x="1361" y="8463"/>
                </a:lnTo>
                <a:lnTo>
                  <a:pt x="1350" y="8450"/>
                </a:lnTo>
                <a:lnTo>
                  <a:pt x="1339" y="8437"/>
                </a:lnTo>
                <a:lnTo>
                  <a:pt x="1314" y="8413"/>
                </a:lnTo>
                <a:lnTo>
                  <a:pt x="1292" y="8387"/>
                </a:lnTo>
                <a:lnTo>
                  <a:pt x="1286" y="8382"/>
                </a:lnTo>
                <a:lnTo>
                  <a:pt x="1281" y="8376"/>
                </a:lnTo>
                <a:lnTo>
                  <a:pt x="1276" y="8371"/>
                </a:lnTo>
                <a:lnTo>
                  <a:pt x="1269" y="8367"/>
                </a:lnTo>
                <a:lnTo>
                  <a:pt x="1256" y="8360"/>
                </a:lnTo>
                <a:lnTo>
                  <a:pt x="1243" y="8356"/>
                </a:lnTo>
                <a:lnTo>
                  <a:pt x="1229" y="8353"/>
                </a:lnTo>
                <a:lnTo>
                  <a:pt x="1215" y="8351"/>
                </a:lnTo>
                <a:lnTo>
                  <a:pt x="1200" y="8351"/>
                </a:lnTo>
                <a:lnTo>
                  <a:pt x="1186" y="8351"/>
                </a:lnTo>
                <a:lnTo>
                  <a:pt x="1193" y="8366"/>
                </a:lnTo>
                <a:lnTo>
                  <a:pt x="1199" y="8381"/>
                </a:lnTo>
                <a:lnTo>
                  <a:pt x="1207" y="8396"/>
                </a:lnTo>
                <a:lnTo>
                  <a:pt x="1213" y="8411"/>
                </a:lnTo>
                <a:lnTo>
                  <a:pt x="1210" y="8433"/>
                </a:lnTo>
                <a:lnTo>
                  <a:pt x="1208" y="8455"/>
                </a:lnTo>
                <a:lnTo>
                  <a:pt x="1208" y="8478"/>
                </a:lnTo>
                <a:lnTo>
                  <a:pt x="1210" y="8499"/>
                </a:lnTo>
                <a:lnTo>
                  <a:pt x="1214" y="8521"/>
                </a:lnTo>
                <a:lnTo>
                  <a:pt x="1221" y="8541"/>
                </a:lnTo>
                <a:lnTo>
                  <a:pt x="1228" y="8563"/>
                </a:lnTo>
                <a:lnTo>
                  <a:pt x="1238" y="8583"/>
                </a:lnTo>
                <a:lnTo>
                  <a:pt x="1250" y="8602"/>
                </a:lnTo>
                <a:lnTo>
                  <a:pt x="1263" y="8623"/>
                </a:lnTo>
                <a:lnTo>
                  <a:pt x="1278" y="8642"/>
                </a:lnTo>
                <a:lnTo>
                  <a:pt x="1295" y="8662"/>
                </a:lnTo>
                <a:lnTo>
                  <a:pt x="1314" y="8680"/>
                </a:lnTo>
                <a:lnTo>
                  <a:pt x="1336" y="8699"/>
                </a:lnTo>
                <a:lnTo>
                  <a:pt x="1358" y="8718"/>
                </a:lnTo>
                <a:lnTo>
                  <a:pt x="1383" y="8735"/>
                </a:lnTo>
                <a:lnTo>
                  <a:pt x="1375" y="8735"/>
                </a:lnTo>
                <a:lnTo>
                  <a:pt x="1366" y="8735"/>
                </a:lnTo>
                <a:lnTo>
                  <a:pt x="1357" y="8733"/>
                </a:lnTo>
                <a:lnTo>
                  <a:pt x="1350" y="8731"/>
                </a:lnTo>
                <a:lnTo>
                  <a:pt x="1341" y="8727"/>
                </a:lnTo>
                <a:lnTo>
                  <a:pt x="1333" y="8723"/>
                </a:lnTo>
                <a:lnTo>
                  <a:pt x="1324" y="8718"/>
                </a:lnTo>
                <a:lnTo>
                  <a:pt x="1315" y="8711"/>
                </a:lnTo>
                <a:lnTo>
                  <a:pt x="1290" y="8692"/>
                </a:lnTo>
                <a:lnTo>
                  <a:pt x="1269" y="8678"/>
                </a:lnTo>
                <a:lnTo>
                  <a:pt x="1261" y="8673"/>
                </a:lnTo>
                <a:lnTo>
                  <a:pt x="1253" y="8670"/>
                </a:lnTo>
                <a:lnTo>
                  <a:pt x="1247" y="8669"/>
                </a:lnTo>
                <a:lnTo>
                  <a:pt x="1241" y="8669"/>
                </a:lnTo>
                <a:lnTo>
                  <a:pt x="1236" y="8672"/>
                </a:lnTo>
                <a:lnTo>
                  <a:pt x="1231" y="8677"/>
                </a:lnTo>
                <a:lnTo>
                  <a:pt x="1227" y="8682"/>
                </a:lnTo>
                <a:lnTo>
                  <a:pt x="1223" y="8690"/>
                </a:lnTo>
                <a:lnTo>
                  <a:pt x="1214" y="8711"/>
                </a:lnTo>
                <a:lnTo>
                  <a:pt x="1205" y="8740"/>
                </a:lnTo>
                <a:lnTo>
                  <a:pt x="1200" y="8753"/>
                </a:lnTo>
                <a:lnTo>
                  <a:pt x="1195" y="8765"/>
                </a:lnTo>
                <a:lnTo>
                  <a:pt x="1190" y="8776"/>
                </a:lnTo>
                <a:lnTo>
                  <a:pt x="1182" y="8785"/>
                </a:lnTo>
                <a:lnTo>
                  <a:pt x="1174" y="8795"/>
                </a:lnTo>
                <a:lnTo>
                  <a:pt x="1166" y="8804"/>
                </a:lnTo>
                <a:lnTo>
                  <a:pt x="1155" y="8811"/>
                </a:lnTo>
                <a:lnTo>
                  <a:pt x="1144" y="8818"/>
                </a:lnTo>
                <a:lnTo>
                  <a:pt x="1126" y="8828"/>
                </a:lnTo>
                <a:lnTo>
                  <a:pt x="1108" y="8839"/>
                </a:lnTo>
                <a:lnTo>
                  <a:pt x="1090" y="8850"/>
                </a:lnTo>
                <a:lnTo>
                  <a:pt x="1073" y="8863"/>
                </a:lnTo>
                <a:lnTo>
                  <a:pt x="1067" y="8868"/>
                </a:lnTo>
                <a:lnTo>
                  <a:pt x="1062" y="8875"/>
                </a:lnTo>
                <a:lnTo>
                  <a:pt x="1057" y="8882"/>
                </a:lnTo>
                <a:lnTo>
                  <a:pt x="1055" y="8890"/>
                </a:lnTo>
                <a:lnTo>
                  <a:pt x="1053" y="8898"/>
                </a:lnTo>
                <a:lnTo>
                  <a:pt x="1053" y="8907"/>
                </a:lnTo>
                <a:lnTo>
                  <a:pt x="1054" y="8916"/>
                </a:lnTo>
                <a:lnTo>
                  <a:pt x="1056" y="8924"/>
                </a:lnTo>
                <a:lnTo>
                  <a:pt x="1064" y="8939"/>
                </a:lnTo>
                <a:lnTo>
                  <a:pt x="1072" y="8955"/>
                </a:lnTo>
                <a:lnTo>
                  <a:pt x="1076" y="8963"/>
                </a:lnTo>
                <a:lnTo>
                  <a:pt x="1079" y="8971"/>
                </a:lnTo>
                <a:lnTo>
                  <a:pt x="1081" y="8978"/>
                </a:lnTo>
                <a:lnTo>
                  <a:pt x="1081" y="8986"/>
                </a:lnTo>
                <a:lnTo>
                  <a:pt x="1080" y="8991"/>
                </a:lnTo>
                <a:lnTo>
                  <a:pt x="1078" y="8996"/>
                </a:lnTo>
                <a:lnTo>
                  <a:pt x="1076" y="9001"/>
                </a:lnTo>
                <a:lnTo>
                  <a:pt x="1072" y="9005"/>
                </a:lnTo>
                <a:lnTo>
                  <a:pt x="1066" y="9011"/>
                </a:lnTo>
                <a:lnTo>
                  <a:pt x="1057" y="9017"/>
                </a:lnTo>
                <a:lnTo>
                  <a:pt x="1037" y="9024"/>
                </a:lnTo>
                <a:lnTo>
                  <a:pt x="1017" y="9033"/>
                </a:lnTo>
                <a:lnTo>
                  <a:pt x="1002" y="9041"/>
                </a:lnTo>
                <a:lnTo>
                  <a:pt x="987" y="9049"/>
                </a:lnTo>
                <a:lnTo>
                  <a:pt x="973" y="9058"/>
                </a:lnTo>
                <a:lnTo>
                  <a:pt x="959" y="9067"/>
                </a:lnTo>
                <a:lnTo>
                  <a:pt x="955" y="9072"/>
                </a:lnTo>
                <a:lnTo>
                  <a:pt x="951" y="9077"/>
                </a:lnTo>
                <a:lnTo>
                  <a:pt x="948" y="9082"/>
                </a:lnTo>
                <a:lnTo>
                  <a:pt x="945" y="9088"/>
                </a:lnTo>
                <a:lnTo>
                  <a:pt x="943" y="9094"/>
                </a:lnTo>
                <a:lnTo>
                  <a:pt x="942" y="9101"/>
                </a:lnTo>
                <a:lnTo>
                  <a:pt x="942" y="9107"/>
                </a:lnTo>
                <a:lnTo>
                  <a:pt x="942" y="9114"/>
                </a:lnTo>
                <a:lnTo>
                  <a:pt x="943" y="9120"/>
                </a:lnTo>
                <a:lnTo>
                  <a:pt x="944" y="9126"/>
                </a:lnTo>
                <a:lnTo>
                  <a:pt x="946" y="9132"/>
                </a:lnTo>
                <a:lnTo>
                  <a:pt x="950" y="9137"/>
                </a:lnTo>
                <a:lnTo>
                  <a:pt x="953" y="9143"/>
                </a:lnTo>
                <a:lnTo>
                  <a:pt x="957" y="9148"/>
                </a:lnTo>
                <a:lnTo>
                  <a:pt x="962" y="9152"/>
                </a:lnTo>
                <a:lnTo>
                  <a:pt x="967" y="9156"/>
                </a:lnTo>
                <a:lnTo>
                  <a:pt x="989" y="9166"/>
                </a:lnTo>
                <a:lnTo>
                  <a:pt x="1013" y="9177"/>
                </a:lnTo>
                <a:lnTo>
                  <a:pt x="1037" y="9187"/>
                </a:lnTo>
                <a:lnTo>
                  <a:pt x="1060" y="9197"/>
                </a:lnTo>
                <a:lnTo>
                  <a:pt x="1060" y="9195"/>
                </a:lnTo>
                <a:lnTo>
                  <a:pt x="1059" y="9197"/>
                </a:lnTo>
                <a:lnTo>
                  <a:pt x="1059" y="9197"/>
                </a:lnTo>
                <a:lnTo>
                  <a:pt x="1035" y="9231"/>
                </a:lnTo>
                <a:lnTo>
                  <a:pt x="1011" y="9265"/>
                </a:lnTo>
                <a:lnTo>
                  <a:pt x="998" y="9283"/>
                </a:lnTo>
                <a:lnTo>
                  <a:pt x="983" y="9298"/>
                </a:lnTo>
                <a:lnTo>
                  <a:pt x="976" y="9304"/>
                </a:lnTo>
                <a:lnTo>
                  <a:pt x="967" y="9311"/>
                </a:lnTo>
                <a:lnTo>
                  <a:pt x="957" y="9317"/>
                </a:lnTo>
                <a:lnTo>
                  <a:pt x="948" y="9322"/>
                </a:lnTo>
                <a:lnTo>
                  <a:pt x="940" y="9326"/>
                </a:lnTo>
                <a:lnTo>
                  <a:pt x="934" y="9329"/>
                </a:lnTo>
                <a:lnTo>
                  <a:pt x="926" y="9330"/>
                </a:lnTo>
                <a:lnTo>
                  <a:pt x="919" y="9331"/>
                </a:lnTo>
                <a:lnTo>
                  <a:pt x="911" y="9331"/>
                </a:lnTo>
                <a:lnTo>
                  <a:pt x="905" y="9330"/>
                </a:lnTo>
                <a:lnTo>
                  <a:pt x="898" y="9329"/>
                </a:lnTo>
                <a:lnTo>
                  <a:pt x="892" y="9327"/>
                </a:lnTo>
                <a:lnTo>
                  <a:pt x="885" y="9324"/>
                </a:lnTo>
                <a:lnTo>
                  <a:pt x="880" y="9319"/>
                </a:lnTo>
                <a:lnTo>
                  <a:pt x="874" y="9315"/>
                </a:lnTo>
                <a:lnTo>
                  <a:pt x="870" y="9310"/>
                </a:lnTo>
                <a:lnTo>
                  <a:pt x="866" y="9303"/>
                </a:lnTo>
                <a:lnTo>
                  <a:pt x="863" y="9297"/>
                </a:lnTo>
                <a:lnTo>
                  <a:pt x="860" y="9289"/>
                </a:lnTo>
                <a:lnTo>
                  <a:pt x="858" y="9281"/>
                </a:lnTo>
                <a:lnTo>
                  <a:pt x="857" y="9273"/>
                </a:lnTo>
                <a:lnTo>
                  <a:pt x="857" y="9265"/>
                </a:lnTo>
                <a:lnTo>
                  <a:pt x="858" y="9257"/>
                </a:lnTo>
                <a:lnTo>
                  <a:pt x="860" y="9248"/>
                </a:lnTo>
                <a:lnTo>
                  <a:pt x="866" y="9232"/>
                </a:lnTo>
                <a:lnTo>
                  <a:pt x="870" y="9216"/>
                </a:lnTo>
                <a:lnTo>
                  <a:pt x="877" y="9223"/>
                </a:lnTo>
                <a:lnTo>
                  <a:pt x="882" y="9227"/>
                </a:lnTo>
                <a:lnTo>
                  <a:pt x="883" y="9227"/>
                </a:lnTo>
                <a:lnTo>
                  <a:pt x="884" y="9226"/>
                </a:lnTo>
                <a:lnTo>
                  <a:pt x="884" y="9225"/>
                </a:lnTo>
                <a:lnTo>
                  <a:pt x="884" y="9221"/>
                </a:lnTo>
                <a:lnTo>
                  <a:pt x="879" y="9217"/>
                </a:lnTo>
                <a:lnTo>
                  <a:pt x="870" y="9215"/>
                </a:lnTo>
                <a:lnTo>
                  <a:pt x="865" y="9179"/>
                </a:lnTo>
                <a:lnTo>
                  <a:pt x="860" y="9145"/>
                </a:lnTo>
                <a:lnTo>
                  <a:pt x="857" y="9128"/>
                </a:lnTo>
                <a:lnTo>
                  <a:pt x="854" y="9110"/>
                </a:lnTo>
                <a:lnTo>
                  <a:pt x="850" y="9093"/>
                </a:lnTo>
                <a:lnTo>
                  <a:pt x="845" y="9076"/>
                </a:lnTo>
                <a:lnTo>
                  <a:pt x="840" y="9060"/>
                </a:lnTo>
                <a:lnTo>
                  <a:pt x="834" y="9044"/>
                </a:lnTo>
                <a:lnTo>
                  <a:pt x="826" y="9029"/>
                </a:lnTo>
                <a:lnTo>
                  <a:pt x="818" y="9014"/>
                </a:lnTo>
                <a:lnTo>
                  <a:pt x="809" y="8999"/>
                </a:lnTo>
                <a:lnTo>
                  <a:pt x="798" y="8985"/>
                </a:lnTo>
                <a:lnTo>
                  <a:pt x="785" y="8971"/>
                </a:lnTo>
                <a:lnTo>
                  <a:pt x="771" y="8958"/>
                </a:lnTo>
                <a:lnTo>
                  <a:pt x="764" y="8943"/>
                </a:lnTo>
                <a:lnTo>
                  <a:pt x="755" y="8929"/>
                </a:lnTo>
                <a:lnTo>
                  <a:pt x="740" y="8933"/>
                </a:lnTo>
                <a:lnTo>
                  <a:pt x="727" y="8938"/>
                </a:lnTo>
                <a:lnTo>
                  <a:pt x="717" y="8945"/>
                </a:lnTo>
                <a:lnTo>
                  <a:pt x="709" y="8951"/>
                </a:lnTo>
                <a:lnTo>
                  <a:pt x="702" y="8959"/>
                </a:lnTo>
                <a:lnTo>
                  <a:pt x="698" y="8967"/>
                </a:lnTo>
                <a:lnTo>
                  <a:pt x="696" y="8976"/>
                </a:lnTo>
                <a:lnTo>
                  <a:pt x="695" y="8985"/>
                </a:lnTo>
                <a:lnTo>
                  <a:pt x="695" y="8994"/>
                </a:lnTo>
                <a:lnTo>
                  <a:pt x="695" y="9004"/>
                </a:lnTo>
                <a:lnTo>
                  <a:pt x="697" y="9014"/>
                </a:lnTo>
                <a:lnTo>
                  <a:pt x="700" y="9024"/>
                </a:lnTo>
                <a:lnTo>
                  <a:pt x="707" y="9045"/>
                </a:lnTo>
                <a:lnTo>
                  <a:pt x="714" y="9065"/>
                </a:lnTo>
                <a:lnTo>
                  <a:pt x="694" y="9092"/>
                </a:lnTo>
                <a:lnTo>
                  <a:pt x="673" y="9120"/>
                </a:lnTo>
                <a:lnTo>
                  <a:pt x="663" y="9133"/>
                </a:lnTo>
                <a:lnTo>
                  <a:pt x="652" y="9146"/>
                </a:lnTo>
                <a:lnTo>
                  <a:pt x="641" y="9159"/>
                </a:lnTo>
                <a:lnTo>
                  <a:pt x="629" y="9172"/>
                </a:lnTo>
                <a:lnTo>
                  <a:pt x="617" y="9183"/>
                </a:lnTo>
                <a:lnTo>
                  <a:pt x="604" y="9192"/>
                </a:lnTo>
                <a:lnTo>
                  <a:pt x="592" y="9202"/>
                </a:lnTo>
                <a:lnTo>
                  <a:pt x="579" y="9211"/>
                </a:lnTo>
                <a:lnTo>
                  <a:pt x="566" y="9219"/>
                </a:lnTo>
                <a:lnTo>
                  <a:pt x="552" y="9227"/>
                </a:lnTo>
                <a:lnTo>
                  <a:pt x="537" y="9234"/>
                </a:lnTo>
                <a:lnTo>
                  <a:pt x="523" y="9241"/>
                </a:lnTo>
                <a:lnTo>
                  <a:pt x="494" y="9253"/>
                </a:lnTo>
                <a:lnTo>
                  <a:pt x="464" y="9264"/>
                </a:lnTo>
                <a:lnTo>
                  <a:pt x="433" y="9275"/>
                </a:lnTo>
                <a:lnTo>
                  <a:pt x="403" y="9287"/>
                </a:lnTo>
                <a:lnTo>
                  <a:pt x="387" y="9294"/>
                </a:lnTo>
                <a:lnTo>
                  <a:pt x="373" y="9301"/>
                </a:lnTo>
                <a:lnTo>
                  <a:pt x="361" y="9307"/>
                </a:lnTo>
                <a:lnTo>
                  <a:pt x="351" y="9314"/>
                </a:lnTo>
                <a:lnTo>
                  <a:pt x="343" y="9320"/>
                </a:lnTo>
                <a:lnTo>
                  <a:pt x="337" y="9327"/>
                </a:lnTo>
                <a:lnTo>
                  <a:pt x="333" y="9333"/>
                </a:lnTo>
                <a:lnTo>
                  <a:pt x="331" y="9340"/>
                </a:lnTo>
                <a:lnTo>
                  <a:pt x="331" y="9347"/>
                </a:lnTo>
                <a:lnTo>
                  <a:pt x="333" y="9355"/>
                </a:lnTo>
                <a:lnTo>
                  <a:pt x="338" y="9362"/>
                </a:lnTo>
                <a:lnTo>
                  <a:pt x="344" y="9371"/>
                </a:lnTo>
                <a:lnTo>
                  <a:pt x="352" y="9380"/>
                </a:lnTo>
                <a:lnTo>
                  <a:pt x="361" y="9389"/>
                </a:lnTo>
                <a:lnTo>
                  <a:pt x="373" y="9400"/>
                </a:lnTo>
                <a:lnTo>
                  <a:pt x="387" y="9412"/>
                </a:lnTo>
                <a:lnTo>
                  <a:pt x="397" y="9418"/>
                </a:lnTo>
                <a:lnTo>
                  <a:pt x="407" y="9424"/>
                </a:lnTo>
                <a:lnTo>
                  <a:pt x="415" y="9427"/>
                </a:lnTo>
                <a:lnTo>
                  <a:pt x="425" y="9428"/>
                </a:lnTo>
                <a:lnTo>
                  <a:pt x="433" y="9428"/>
                </a:lnTo>
                <a:lnTo>
                  <a:pt x="442" y="9425"/>
                </a:lnTo>
                <a:lnTo>
                  <a:pt x="452" y="9419"/>
                </a:lnTo>
                <a:lnTo>
                  <a:pt x="461" y="9412"/>
                </a:lnTo>
                <a:lnTo>
                  <a:pt x="475" y="9401"/>
                </a:lnTo>
                <a:lnTo>
                  <a:pt x="490" y="9390"/>
                </a:lnTo>
                <a:lnTo>
                  <a:pt x="499" y="9386"/>
                </a:lnTo>
                <a:lnTo>
                  <a:pt x="507" y="9384"/>
                </a:lnTo>
                <a:lnTo>
                  <a:pt x="513" y="9382"/>
                </a:lnTo>
                <a:lnTo>
                  <a:pt x="519" y="9383"/>
                </a:lnTo>
                <a:lnTo>
                  <a:pt x="532" y="9386"/>
                </a:lnTo>
                <a:lnTo>
                  <a:pt x="546" y="9388"/>
                </a:lnTo>
                <a:lnTo>
                  <a:pt x="559" y="9389"/>
                </a:lnTo>
                <a:lnTo>
                  <a:pt x="572" y="9388"/>
                </a:lnTo>
                <a:lnTo>
                  <a:pt x="584" y="9388"/>
                </a:lnTo>
                <a:lnTo>
                  <a:pt x="597" y="9386"/>
                </a:lnTo>
                <a:lnTo>
                  <a:pt x="609" y="9384"/>
                </a:lnTo>
                <a:lnTo>
                  <a:pt x="622" y="9381"/>
                </a:lnTo>
                <a:lnTo>
                  <a:pt x="645" y="9373"/>
                </a:lnTo>
                <a:lnTo>
                  <a:pt x="669" y="9364"/>
                </a:lnTo>
                <a:lnTo>
                  <a:pt x="693" y="9356"/>
                </a:lnTo>
                <a:lnTo>
                  <a:pt x="716" y="9348"/>
                </a:lnTo>
                <a:lnTo>
                  <a:pt x="723" y="9347"/>
                </a:lnTo>
                <a:lnTo>
                  <a:pt x="729" y="9346"/>
                </a:lnTo>
                <a:lnTo>
                  <a:pt x="736" y="9347"/>
                </a:lnTo>
                <a:lnTo>
                  <a:pt x="741" y="9349"/>
                </a:lnTo>
                <a:lnTo>
                  <a:pt x="746" y="9353"/>
                </a:lnTo>
                <a:lnTo>
                  <a:pt x="751" y="9357"/>
                </a:lnTo>
                <a:lnTo>
                  <a:pt x="755" y="9362"/>
                </a:lnTo>
                <a:lnTo>
                  <a:pt x="757" y="9368"/>
                </a:lnTo>
                <a:lnTo>
                  <a:pt x="759" y="9376"/>
                </a:lnTo>
                <a:lnTo>
                  <a:pt x="758" y="9385"/>
                </a:lnTo>
                <a:lnTo>
                  <a:pt x="758" y="9389"/>
                </a:lnTo>
                <a:lnTo>
                  <a:pt x="756" y="9394"/>
                </a:lnTo>
                <a:lnTo>
                  <a:pt x="755" y="9397"/>
                </a:lnTo>
                <a:lnTo>
                  <a:pt x="753" y="9399"/>
                </a:lnTo>
                <a:lnTo>
                  <a:pt x="731" y="9420"/>
                </a:lnTo>
                <a:lnTo>
                  <a:pt x="711" y="9442"/>
                </a:lnTo>
                <a:lnTo>
                  <a:pt x="701" y="9453"/>
                </a:lnTo>
                <a:lnTo>
                  <a:pt x="692" y="9465"/>
                </a:lnTo>
                <a:lnTo>
                  <a:pt x="683" y="9475"/>
                </a:lnTo>
                <a:lnTo>
                  <a:pt x="675" y="9487"/>
                </a:lnTo>
                <a:lnTo>
                  <a:pt x="668" y="9500"/>
                </a:lnTo>
                <a:lnTo>
                  <a:pt x="661" y="9513"/>
                </a:lnTo>
                <a:lnTo>
                  <a:pt x="656" y="9526"/>
                </a:lnTo>
                <a:lnTo>
                  <a:pt x="652" y="9540"/>
                </a:lnTo>
                <a:lnTo>
                  <a:pt x="650" y="9554"/>
                </a:lnTo>
                <a:lnTo>
                  <a:pt x="647" y="9569"/>
                </a:lnTo>
                <a:lnTo>
                  <a:pt x="647" y="9585"/>
                </a:lnTo>
                <a:lnTo>
                  <a:pt x="649" y="9602"/>
                </a:lnTo>
                <a:lnTo>
                  <a:pt x="631" y="9598"/>
                </a:lnTo>
                <a:lnTo>
                  <a:pt x="615" y="9595"/>
                </a:lnTo>
                <a:lnTo>
                  <a:pt x="599" y="9593"/>
                </a:lnTo>
                <a:lnTo>
                  <a:pt x="583" y="9592"/>
                </a:lnTo>
                <a:lnTo>
                  <a:pt x="574" y="9592"/>
                </a:lnTo>
                <a:lnTo>
                  <a:pt x="566" y="9593"/>
                </a:lnTo>
                <a:lnTo>
                  <a:pt x="558" y="9594"/>
                </a:lnTo>
                <a:lnTo>
                  <a:pt x="550" y="9596"/>
                </a:lnTo>
                <a:lnTo>
                  <a:pt x="542" y="9598"/>
                </a:lnTo>
                <a:lnTo>
                  <a:pt x="535" y="9601"/>
                </a:lnTo>
                <a:lnTo>
                  <a:pt x="526" y="9606"/>
                </a:lnTo>
                <a:lnTo>
                  <a:pt x="518" y="9610"/>
                </a:lnTo>
                <a:lnTo>
                  <a:pt x="508" y="9616"/>
                </a:lnTo>
                <a:lnTo>
                  <a:pt x="496" y="9622"/>
                </a:lnTo>
                <a:lnTo>
                  <a:pt x="484" y="9625"/>
                </a:lnTo>
                <a:lnTo>
                  <a:pt x="472" y="9628"/>
                </a:lnTo>
                <a:lnTo>
                  <a:pt x="460" y="9629"/>
                </a:lnTo>
                <a:lnTo>
                  <a:pt x="447" y="9630"/>
                </a:lnTo>
                <a:lnTo>
                  <a:pt x="435" y="9630"/>
                </a:lnTo>
                <a:lnTo>
                  <a:pt x="422" y="9630"/>
                </a:lnTo>
                <a:lnTo>
                  <a:pt x="387" y="9629"/>
                </a:lnTo>
                <a:lnTo>
                  <a:pt x="360" y="9630"/>
                </a:lnTo>
                <a:lnTo>
                  <a:pt x="350" y="9631"/>
                </a:lnTo>
                <a:lnTo>
                  <a:pt x="340" y="9634"/>
                </a:lnTo>
                <a:lnTo>
                  <a:pt x="332" y="9637"/>
                </a:lnTo>
                <a:lnTo>
                  <a:pt x="325" y="9641"/>
                </a:lnTo>
                <a:lnTo>
                  <a:pt x="318" y="9646"/>
                </a:lnTo>
                <a:lnTo>
                  <a:pt x="313" y="9654"/>
                </a:lnTo>
                <a:lnTo>
                  <a:pt x="308" y="9661"/>
                </a:lnTo>
                <a:lnTo>
                  <a:pt x="303" y="9671"/>
                </a:lnTo>
                <a:lnTo>
                  <a:pt x="293" y="9696"/>
                </a:lnTo>
                <a:lnTo>
                  <a:pt x="281" y="9729"/>
                </a:lnTo>
                <a:lnTo>
                  <a:pt x="274" y="9750"/>
                </a:lnTo>
                <a:lnTo>
                  <a:pt x="267" y="9769"/>
                </a:lnTo>
                <a:lnTo>
                  <a:pt x="260" y="9790"/>
                </a:lnTo>
                <a:lnTo>
                  <a:pt x="254" y="9810"/>
                </a:lnTo>
                <a:lnTo>
                  <a:pt x="245" y="9819"/>
                </a:lnTo>
                <a:lnTo>
                  <a:pt x="237" y="9828"/>
                </a:lnTo>
                <a:lnTo>
                  <a:pt x="228" y="9838"/>
                </a:lnTo>
                <a:lnTo>
                  <a:pt x="220" y="9848"/>
                </a:lnTo>
                <a:lnTo>
                  <a:pt x="217" y="9852"/>
                </a:lnTo>
                <a:lnTo>
                  <a:pt x="213" y="9857"/>
                </a:lnTo>
                <a:lnTo>
                  <a:pt x="211" y="9864"/>
                </a:lnTo>
                <a:lnTo>
                  <a:pt x="209" y="9869"/>
                </a:lnTo>
                <a:lnTo>
                  <a:pt x="208" y="9875"/>
                </a:lnTo>
                <a:lnTo>
                  <a:pt x="208" y="9880"/>
                </a:lnTo>
                <a:lnTo>
                  <a:pt x="210" y="9885"/>
                </a:lnTo>
                <a:lnTo>
                  <a:pt x="215" y="9892"/>
                </a:lnTo>
                <a:lnTo>
                  <a:pt x="217" y="9893"/>
                </a:lnTo>
                <a:lnTo>
                  <a:pt x="220" y="9894"/>
                </a:lnTo>
                <a:lnTo>
                  <a:pt x="225" y="9894"/>
                </a:lnTo>
                <a:lnTo>
                  <a:pt x="229" y="9894"/>
                </a:lnTo>
                <a:lnTo>
                  <a:pt x="233" y="9894"/>
                </a:lnTo>
                <a:lnTo>
                  <a:pt x="238" y="9893"/>
                </a:lnTo>
                <a:lnTo>
                  <a:pt x="242" y="9891"/>
                </a:lnTo>
                <a:lnTo>
                  <a:pt x="245" y="9890"/>
                </a:lnTo>
                <a:lnTo>
                  <a:pt x="274" y="9866"/>
                </a:lnTo>
                <a:lnTo>
                  <a:pt x="304" y="9842"/>
                </a:lnTo>
                <a:lnTo>
                  <a:pt x="333" y="9819"/>
                </a:lnTo>
                <a:lnTo>
                  <a:pt x="362" y="9794"/>
                </a:lnTo>
                <a:lnTo>
                  <a:pt x="351" y="9793"/>
                </a:lnTo>
                <a:lnTo>
                  <a:pt x="340" y="9793"/>
                </a:lnTo>
                <a:lnTo>
                  <a:pt x="345" y="9792"/>
                </a:lnTo>
                <a:lnTo>
                  <a:pt x="351" y="9792"/>
                </a:lnTo>
                <a:lnTo>
                  <a:pt x="356" y="9793"/>
                </a:lnTo>
                <a:lnTo>
                  <a:pt x="362" y="9794"/>
                </a:lnTo>
                <a:lnTo>
                  <a:pt x="370" y="9791"/>
                </a:lnTo>
                <a:lnTo>
                  <a:pt x="379" y="9786"/>
                </a:lnTo>
                <a:lnTo>
                  <a:pt x="386" y="9782"/>
                </a:lnTo>
                <a:lnTo>
                  <a:pt x="395" y="9779"/>
                </a:lnTo>
                <a:lnTo>
                  <a:pt x="393" y="9788"/>
                </a:lnTo>
                <a:lnTo>
                  <a:pt x="390" y="9799"/>
                </a:lnTo>
                <a:lnTo>
                  <a:pt x="388" y="9808"/>
                </a:lnTo>
                <a:lnTo>
                  <a:pt x="385" y="9818"/>
                </a:lnTo>
                <a:lnTo>
                  <a:pt x="381" y="9826"/>
                </a:lnTo>
                <a:lnTo>
                  <a:pt x="376" y="9835"/>
                </a:lnTo>
                <a:lnTo>
                  <a:pt x="371" y="9842"/>
                </a:lnTo>
                <a:lnTo>
                  <a:pt x="366" y="9850"/>
                </a:lnTo>
                <a:lnTo>
                  <a:pt x="360" y="9857"/>
                </a:lnTo>
                <a:lnTo>
                  <a:pt x="354" y="9864"/>
                </a:lnTo>
                <a:lnTo>
                  <a:pt x="346" y="9870"/>
                </a:lnTo>
                <a:lnTo>
                  <a:pt x="340" y="9877"/>
                </a:lnTo>
                <a:lnTo>
                  <a:pt x="332" y="9882"/>
                </a:lnTo>
                <a:lnTo>
                  <a:pt x="324" y="9888"/>
                </a:lnTo>
                <a:lnTo>
                  <a:pt x="315" y="9892"/>
                </a:lnTo>
                <a:lnTo>
                  <a:pt x="307" y="9896"/>
                </a:lnTo>
                <a:lnTo>
                  <a:pt x="287" y="9906"/>
                </a:lnTo>
                <a:lnTo>
                  <a:pt x="269" y="9915"/>
                </a:lnTo>
                <a:lnTo>
                  <a:pt x="251" y="9926"/>
                </a:lnTo>
                <a:lnTo>
                  <a:pt x="232" y="9938"/>
                </a:lnTo>
                <a:lnTo>
                  <a:pt x="197" y="9961"/>
                </a:lnTo>
                <a:lnTo>
                  <a:pt x="161" y="9984"/>
                </a:lnTo>
                <a:lnTo>
                  <a:pt x="126" y="10008"/>
                </a:lnTo>
                <a:lnTo>
                  <a:pt x="89" y="10030"/>
                </a:lnTo>
                <a:lnTo>
                  <a:pt x="71" y="10039"/>
                </a:lnTo>
                <a:lnTo>
                  <a:pt x="52" y="10048"/>
                </a:lnTo>
                <a:lnTo>
                  <a:pt x="31" y="10055"/>
                </a:lnTo>
                <a:lnTo>
                  <a:pt x="11" y="10063"/>
                </a:lnTo>
                <a:lnTo>
                  <a:pt x="8" y="10064"/>
                </a:lnTo>
                <a:lnTo>
                  <a:pt x="4" y="10066"/>
                </a:lnTo>
                <a:lnTo>
                  <a:pt x="1" y="10069"/>
                </a:lnTo>
                <a:lnTo>
                  <a:pt x="0" y="10073"/>
                </a:lnTo>
                <a:lnTo>
                  <a:pt x="0" y="10077"/>
                </a:lnTo>
                <a:lnTo>
                  <a:pt x="1" y="10080"/>
                </a:lnTo>
                <a:lnTo>
                  <a:pt x="2" y="10084"/>
                </a:lnTo>
                <a:lnTo>
                  <a:pt x="4" y="10089"/>
                </a:lnTo>
                <a:lnTo>
                  <a:pt x="8" y="10092"/>
                </a:lnTo>
                <a:lnTo>
                  <a:pt x="11" y="10095"/>
                </a:lnTo>
                <a:lnTo>
                  <a:pt x="14" y="10097"/>
                </a:lnTo>
                <a:lnTo>
                  <a:pt x="17" y="10098"/>
                </a:lnTo>
                <a:lnTo>
                  <a:pt x="26" y="10098"/>
                </a:lnTo>
                <a:lnTo>
                  <a:pt x="33" y="10098"/>
                </a:lnTo>
                <a:lnTo>
                  <a:pt x="46" y="10098"/>
                </a:lnTo>
                <a:lnTo>
                  <a:pt x="59" y="10097"/>
                </a:lnTo>
                <a:lnTo>
                  <a:pt x="72" y="10096"/>
                </a:lnTo>
                <a:lnTo>
                  <a:pt x="84" y="10093"/>
                </a:lnTo>
                <a:lnTo>
                  <a:pt x="98" y="10089"/>
                </a:lnTo>
                <a:lnTo>
                  <a:pt x="112" y="10084"/>
                </a:lnTo>
                <a:lnTo>
                  <a:pt x="125" y="10082"/>
                </a:lnTo>
                <a:lnTo>
                  <a:pt x="139" y="10081"/>
                </a:lnTo>
                <a:lnTo>
                  <a:pt x="166" y="10080"/>
                </a:lnTo>
                <a:lnTo>
                  <a:pt x="191" y="10080"/>
                </a:lnTo>
                <a:lnTo>
                  <a:pt x="204" y="10079"/>
                </a:lnTo>
                <a:lnTo>
                  <a:pt x="217" y="10078"/>
                </a:lnTo>
                <a:lnTo>
                  <a:pt x="230" y="10077"/>
                </a:lnTo>
                <a:lnTo>
                  <a:pt x="242" y="10075"/>
                </a:lnTo>
                <a:lnTo>
                  <a:pt x="255" y="10072"/>
                </a:lnTo>
                <a:lnTo>
                  <a:pt x="267" y="10066"/>
                </a:lnTo>
                <a:lnTo>
                  <a:pt x="280" y="10060"/>
                </a:lnTo>
                <a:lnTo>
                  <a:pt x="291" y="10052"/>
                </a:lnTo>
                <a:lnTo>
                  <a:pt x="334" y="10021"/>
                </a:lnTo>
                <a:lnTo>
                  <a:pt x="376" y="9991"/>
                </a:lnTo>
                <a:lnTo>
                  <a:pt x="397" y="9976"/>
                </a:lnTo>
                <a:lnTo>
                  <a:pt x="417" y="9962"/>
                </a:lnTo>
                <a:lnTo>
                  <a:pt x="438" y="9949"/>
                </a:lnTo>
                <a:lnTo>
                  <a:pt x="458" y="9936"/>
                </a:lnTo>
                <a:lnTo>
                  <a:pt x="479" y="9924"/>
                </a:lnTo>
                <a:lnTo>
                  <a:pt x="499" y="9914"/>
                </a:lnTo>
                <a:lnTo>
                  <a:pt x="519" y="9905"/>
                </a:lnTo>
                <a:lnTo>
                  <a:pt x="541" y="9897"/>
                </a:lnTo>
                <a:lnTo>
                  <a:pt x="561" y="9891"/>
                </a:lnTo>
                <a:lnTo>
                  <a:pt x="583" y="9886"/>
                </a:lnTo>
                <a:lnTo>
                  <a:pt x="603" y="9883"/>
                </a:lnTo>
                <a:lnTo>
                  <a:pt x="626" y="9882"/>
                </a:lnTo>
                <a:lnTo>
                  <a:pt x="557" y="9882"/>
                </a:lnTo>
                <a:lnTo>
                  <a:pt x="557" y="9731"/>
                </a:lnTo>
                <a:lnTo>
                  <a:pt x="610" y="9744"/>
                </a:lnTo>
                <a:lnTo>
                  <a:pt x="650" y="9754"/>
                </a:lnTo>
                <a:lnTo>
                  <a:pt x="658" y="9757"/>
                </a:lnTo>
                <a:lnTo>
                  <a:pt x="666" y="9761"/>
                </a:lnTo>
                <a:lnTo>
                  <a:pt x="673" y="9765"/>
                </a:lnTo>
                <a:lnTo>
                  <a:pt x="680" y="9768"/>
                </a:lnTo>
                <a:lnTo>
                  <a:pt x="686" y="9773"/>
                </a:lnTo>
                <a:lnTo>
                  <a:pt x="693" y="9778"/>
                </a:lnTo>
                <a:lnTo>
                  <a:pt x="698" y="9784"/>
                </a:lnTo>
                <a:lnTo>
                  <a:pt x="703" y="9791"/>
                </a:lnTo>
                <a:lnTo>
                  <a:pt x="701" y="9796"/>
                </a:lnTo>
                <a:lnTo>
                  <a:pt x="700" y="9800"/>
                </a:lnTo>
                <a:lnTo>
                  <a:pt x="700" y="9806"/>
                </a:lnTo>
                <a:lnTo>
                  <a:pt x="701" y="9811"/>
                </a:lnTo>
                <a:lnTo>
                  <a:pt x="702" y="9816"/>
                </a:lnTo>
                <a:lnTo>
                  <a:pt x="702" y="9821"/>
                </a:lnTo>
                <a:lnTo>
                  <a:pt x="701" y="9826"/>
                </a:lnTo>
                <a:lnTo>
                  <a:pt x="699" y="9832"/>
                </a:lnTo>
                <a:lnTo>
                  <a:pt x="694" y="9840"/>
                </a:lnTo>
                <a:lnTo>
                  <a:pt x="689" y="9850"/>
                </a:lnTo>
                <a:lnTo>
                  <a:pt x="686" y="9858"/>
                </a:lnTo>
                <a:lnTo>
                  <a:pt x="684" y="9868"/>
                </a:lnTo>
                <a:lnTo>
                  <a:pt x="684" y="9872"/>
                </a:lnTo>
                <a:lnTo>
                  <a:pt x="685" y="9878"/>
                </a:lnTo>
                <a:lnTo>
                  <a:pt x="686" y="9882"/>
                </a:lnTo>
                <a:lnTo>
                  <a:pt x="687" y="9888"/>
                </a:lnTo>
                <a:lnTo>
                  <a:pt x="690" y="9892"/>
                </a:lnTo>
                <a:lnTo>
                  <a:pt x="694" y="9896"/>
                </a:lnTo>
                <a:lnTo>
                  <a:pt x="698" y="9902"/>
                </a:lnTo>
                <a:lnTo>
                  <a:pt x="702" y="9906"/>
                </a:lnTo>
                <a:lnTo>
                  <a:pt x="707" y="9908"/>
                </a:lnTo>
                <a:lnTo>
                  <a:pt x="710" y="9910"/>
                </a:lnTo>
                <a:lnTo>
                  <a:pt x="714" y="9911"/>
                </a:lnTo>
                <a:lnTo>
                  <a:pt x="718" y="9912"/>
                </a:lnTo>
                <a:lnTo>
                  <a:pt x="728" y="9912"/>
                </a:lnTo>
                <a:lnTo>
                  <a:pt x="737" y="9911"/>
                </a:lnTo>
                <a:lnTo>
                  <a:pt x="745" y="9908"/>
                </a:lnTo>
                <a:lnTo>
                  <a:pt x="755" y="9905"/>
                </a:lnTo>
                <a:lnTo>
                  <a:pt x="763" y="9900"/>
                </a:lnTo>
                <a:lnTo>
                  <a:pt x="770" y="9895"/>
                </a:lnTo>
                <a:lnTo>
                  <a:pt x="792" y="9881"/>
                </a:lnTo>
                <a:lnTo>
                  <a:pt x="813" y="9867"/>
                </a:lnTo>
                <a:lnTo>
                  <a:pt x="836" y="9854"/>
                </a:lnTo>
                <a:lnTo>
                  <a:pt x="858" y="9843"/>
                </a:lnTo>
                <a:lnTo>
                  <a:pt x="870" y="9838"/>
                </a:lnTo>
                <a:lnTo>
                  <a:pt x="882" y="9834"/>
                </a:lnTo>
                <a:lnTo>
                  <a:pt x="895" y="9830"/>
                </a:lnTo>
                <a:lnTo>
                  <a:pt x="907" y="9827"/>
                </a:lnTo>
                <a:lnTo>
                  <a:pt x="920" y="9825"/>
                </a:lnTo>
                <a:lnTo>
                  <a:pt x="932" y="9824"/>
                </a:lnTo>
                <a:lnTo>
                  <a:pt x="945" y="9824"/>
                </a:lnTo>
                <a:lnTo>
                  <a:pt x="959" y="9825"/>
                </a:lnTo>
                <a:lnTo>
                  <a:pt x="957" y="9837"/>
                </a:lnTo>
                <a:lnTo>
                  <a:pt x="957" y="9849"/>
                </a:lnTo>
                <a:lnTo>
                  <a:pt x="959" y="9861"/>
                </a:lnTo>
                <a:lnTo>
                  <a:pt x="963" y="9872"/>
                </a:lnTo>
                <a:lnTo>
                  <a:pt x="965" y="9879"/>
                </a:lnTo>
                <a:lnTo>
                  <a:pt x="968" y="9883"/>
                </a:lnTo>
                <a:lnTo>
                  <a:pt x="971" y="9889"/>
                </a:lnTo>
                <a:lnTo>
                  <a:pt x="976" y="9893"/>
                </a:lnTo>
                <a:lnTo>
                  <a:pt x="979" y="9897"/>
                </a:lnTo>
                <a:lnTo>
                  <a:pt x="984" y="9900"/>
                </a:lnTo>
                <a:lnTo>
                  <a:pt x="988" y="9903"/>
                </a:lnTo>
                <a:lnTo>
                  <a:pt x="994" y="9905"/>
                </a:lnTo>
                <a:lnTo>
                  <a:pt x="1006" y="9899"/>
                </a:lnTo>
                <a:lnTo>
                  <a:pt x="1016" y="9895"/>
                </a:lnTo>
                <a:lnTo>
                  <a:pt x="1028" y="9891"/>
                </a:lnTo>
                <a:lnTo>
                  <a:pt x="1040" y="9888"/>
                </a:lnTo>
                <a:lnTo>
                  <a:pt x="1051" y="9885"/>
                </a:lnTo>
                <a:lnTo>
                  <a:pt x="1063" y="9883"/>
                </a:lnTo>
                <a:lnTo>
                  <a:pt x="1074" y="9882"/>
                </a:lnTo>
                <a:lnTo>
                  <a:pt x="1085" y="9882"/>
                </a:lnTo>
                <a:lnTo>
                  <a:pt x="1085" y="9882"/>
                </a:lnTo>
                <a:lnTo>
                  <a:pt x="1087" y="9883"/>
                </a:lnTo>
                <a:lnTo>
                  <a:pt x="1090" y="9886"/>
                </a:lnTo>
                <a:lnTo>
                  <a:pt x="1092" y="9892"/>
                </a:lnTo>
                <a:lnTo>
                  <a:pt x="1093" y="9898"/>
                </a:lnTo>
                <a:lnTo>
                  <a:pt x="1093" y="9906"/>
                </a:lnTo>
                <a:lnTo>
                  <a:pt x="1092" y="9915"/>
                </a:lnTo>
                <a:lnTo>
                  <a:pt x="1091" y="9925"/>
                </a:lnTo>
                <a:lnTo>
                  <a:pt x="1088" y="9936"/>
                </a:lnTo>
                <a:lnTo>
                  <a:pt x="1085" y="9947"/>
                </a:lnTo>
                <a:lnTo>
                  <a:pt x="1081" y="9957"/>
                </a:lnTo>
                <a:lnTo>
                  <a:pt x="1074" y="9968"/>
                </a:lnTo>
                <a:lnTo>
                  <a:pt x="1067" y="9978"/>
                </a:lnTo>
                <a:lnTo>
                  <a:pt x="1058" y="9988"/>
                </a:lnTo>
                <a:lnTo>
                  <a:pt x="1048" y="9996"/>
                </a:lnTo>
                <a:lnTo>
                  <a:pt x="1042" y="9999"/>
                </a:lnTo>
                <a:lnTo>
                  <a:pt x="1036" y="10004"/>
                </a:lnTo>
                <a:lnTo>
                  <a:pt x="1028" y="10007"/>
                </a:lnTo>
                <a:lnTo>
                  <a:pt x="1022" y="10009"/>
                </a:lnTo>
                <a:lnTo>
                  <a:pt x="1010" y="10013"/>
                </a:lnTo>
                <a:lnTo>
                  <a:pt x="1000" y="10018"/>
                </a:lnTo>
                <a:lnTo>
                  <a:pt x="989" y="10023"/>
                </a:lnTo>
                <a:lnTo>
                  <a:pt x="980" y="10028"/>
                </a:lnTo>
                <a:lnTo>
                  <a:pt x="970" y="10035"/>
                </a:lnTo>
                <a:lnTo>
                  <a:pt x="960" y="10042"/>
                </a:lnTo>
                <a:lnTo>
                  <a:pt x="952" y="10050"/>
                </a:lnTo>
                <a:lnTo>
                  <a:pt x="943" y="10059"/>
                </a:lnTo>
                <a:lnTo>
                  <a:pt x="939" y="10063"/>
                </a:lnTo>
                <a:lnTo>
                  <a:pt x="936" y="10068"/>
                </a:lnTo>
                <a:lnTo>
                  <a:pt x="932" y="10073"/>
                </a:lnTo>
                <a:lnTo>
                  <a:pt x="931" y="10077"/>
                </a:lnTo>
                <a:lnTo>
                  <a:pt x="929" y="10081"/>
                </a:lnTo>
                <a:lnTo>
                  <a:pt x="929" y="10086"/>
                </a:lnTo>
                <a:lnTo>
                  <a:pt x="929" y="10090"/>
                </a:lnTo>
                <a:lnTo>
                  <a:pt x="929" y="10093"/>
                </a:lnTo>
                <a:lnTo>
                  <a:pt x="930" y="10097"/>
                </a:lnTo>
                <a:lnTo>
                  <a:pt x="932" y="10102"/>
                </a:lnTo>
                <a:lnTo>
                  <a:pt x="935" y="10105"/>
                </a:lnTo>
                <a:lnTo>
                  <a:pt x="938" y="10109"/>
                </a:lnTo>
                <a:lnTo>
                  <a:pt x="944" y="10116"/>
                </a:lnTo>
                <a:lnTo>
                  <a:pt x="954" y="10122"/>
                </a:lnTo>
                <a:lnTo>
                  <a:pt x="969" y="10130"/>
                </a:lnTo>
                <a:lnTo>
                  <a:pt x="984" y="10136"/>
                </a:lnTo>
                <a:lnTo>
                  <a:pt x="999" y="10140"/>
                </a:lnTo>
                <a:lnTo>
                  <a:pt x="1015" y="10147"/>
                </a:lnTo>
                <a:lnTo>
                  <a:pt x="1001" y="10164"/>
                </a:lnTo>
                <a:lnTo>
                  <a:pt x="987" y="10182"/>
                </a:lnTo>
                <a:lnTo>
                  <a:pt x="972" y="10199"/>
                </a:lnTo>
                <a:lnTo>
                  <a:pt x="957" y="10215"/>
                </a:lnTo>
                <a:lnTo>
                  <a:pt x="941" y="10231"/>
                </a:lnTo>
                <a:lnTo>
                  <a:pt x="925" y="10246"/>
                </a:lnTo>
                <a:lnTo>
                  <a:pt x="909" y="10261"/>
                </a:lnTo>
                <a:lnTo>
                  <a:pt x="892" y="10275"/>
                </a:lnTo>
                <a:lnTo>
                  <a:pt x="857" y="10302"/>
                </a:lnTo>
                <a:lnTo>
                  <a:pt x="821" y="10329"/>
                </a:lnTo>
                <a:lnTo>
                  <a:pt x="784" y="10354"/>
                </a:lnTo>
                <a:lnTo>
                  <a:pt x="746" y="10377"/>
                </a:lnTo>
                <a:lnTo>
                  <a:pt x="740" y="10382"/>
                </a:lnTo>
                <a:lnTo>
                  <a:pt x="735" y="10387"/>
                </a:lnTo>
                <a:lnTo>
                  <a:pt x="730" y="10392"/>
                </a:lnTo>
                <a:lnTo>
                  <a:pt x="726" y="10398"/>
                </a:lnTo>
                <a:lnTo>
                  <a:pt x="722" y="10403"/>
                </a:lnTo>
                <a:lnTo>
                  <a:pt x="720" y="10409"/>
                </a:lnTo>
                <a:lnTo>
                  <a:pt x="716" y="10416"/>
                </a:lnTo>
                <a:lnTo>
                  <a:pt x="715" y="10422"/>
                </a:lnTo>
                <a:lnTo>
                  <a:pt x="714" y="10429"/>
                </a:lnTo>
                <a:lnTo>
                  <a:pt x="713" y="10434"/>
                </a:lnTo>
                <a:lnTo>
                  <a:pt x="714" y="10441"/>
                </a:lnTo>
                <a:lnTo>
                  <a:pt x="715" y="10446"/>
                </a:lnTo>
                <a:lnTo>
                  <a:pt x="716" y="10451"/>
                </a:lnTo>
                <a:lnTo>
                  <a:pt x="718" y="10457"/>
                </a:lnTo>
                <a:lnTo>
                  <a:pt x="722" y="10461"/>
                </a:lnTo>
                <a:lnTo>
                  <a:pt x="726" y="10465"/>
                </a:lnTo>
                <a:lnTo>
                  <a:pt x="730" y="10469"/>
                </a:lnTo>
                <a:lnTo>
                  <a:pt x="736" y="10472"/>
                </a:lnTo>
                <a:lnTo>
                  <a:pt x="740" y="10475"/>
                </a:lnTo>
                <a:lnTo>
                  <a:pt x="745" y="10476"/>
                </a:lnTo>
                <a:lnTo>
                  <a:pt x="750" y="10477"/>
                </a:lnTo>
                <a:lnTo>
                  <a:pt x="755" y="10478"/>
                </a:lnTo>
                <a:lnTo>
                  <a:pt x="759" y="10478"/>
                </a:lnTo>
                <a:lnTo>
                  <a:pt x="765" y="10477"/>
                </a:lnTo>
                <a:lnTo>
                  <a:pt x="774" y="10475"/>
                </a:lnTo>
                <a:lnTo>
                  <a:pt x="784" y="10471"/>
                </a:lnTo>
                <a:lnTo>
                  <a:pt x="794" y="10465"/>
                </a:lnTo>
                <a:lnTo>
                  <a:pt x="803" y="10460"/>
                </a:lnTo>
                <a:lnTo>
                  <a:pt x="816" y="10450"/>
                </a:lnTo>
                <a:lnTo>
                  <a:pt x="830" y="10439"/>
                </a:lnTo>
                <a:lnTo>
                  <a:pt x="864" y="10413"/>
                </a:lnTo>
                <a:lnTo>
                  <a:pt x="897" y="10387"/>
                </a:lnTo>
                <a:lnTo>
                  <a:pt x="931" y="10362"/>
                </a:lnTo>
                <a:lnTo>
                  <a:pt x="967" y="10337"/>
                </a:lnTo>
                <a:lnTo>
                  <a:pt x="1037" y="10289"/>
                </a:lnTo>
                <a:lnTo>
                  <a:pt x="1108" y="10243"/>
                </a:lnTo>
                <a:lnTo>
                  <a:pt x="1180" y="10196"/>
                </a:lnTo>
                <a:lnTo>
                  <a:pt x="1252" y="10151"/>
                </a:lnTo>
                <a:lnTo>
                  <a:pt x="1325" y="10106"/>
                </a:lnTo>
                <a:lnTo>
                  <a:pt x="1396" y="10061"/>
                </a:lnTo>
                <a:lnTo>
                  <a:pt x="1407" y="10061"/>
                </a:lnTo>
                <a:lnTo>
                  <a:pt x="1416" y="10061"/>
                </a:lnTo>
                <a:lnTo>
                  <a:pt x="1426" y="10060"/>
                </a:lnTo>
                <a:lnTo>
                  <a:pt x="1436" y="10058"/>
                </a:lnTo>
                <a:lnTo>
                  <a:pt x="1444" y="10055"/>
                </a:lnTo>
                <a:lnTo>
                  <a:pt x="1454" y="10053"/>
                </a:lnTo>
                <a:lnTo>
                  <a:pt x="1463" y="10050"/>
                </a:lnTo>
                <a:lnTo>
                  <a:pt x="1471" y="10046"/>
                </a:lnTo>
                <a:lnTo>
                  <a:pt x="1487" y="10037"/>
                </a:lnTo>
                <a:lnTo>
                  <a:pt x="1504" y="10026"/>
                </a:lnTo>
                <a:lnTo>
                  <a:pt x="1519" y="10015"/>
                </a:lnTo>
                <a:lnTo>
                  <a:pt x="1534" y="10002"/>
                </a:lnTo>
                <a:lnTo>
                  <a:pt x="1562" y="9976"/>
                </a:lnTo>
                <a:lnTo>
                  <a:pt x="1591" y="9951"/>
                </a:lnTo>
                <a:lnTo>
                  <a:pt x="1606" y="9939"/>
                </a:lnTo>
                <a:lnTo>
                  <a:pt x="1622" y="9929"/>
                </a:lnTo>
                <a:lnTo>
                  <a:pt x="1639" y="9920"/>
                </a:lnTo>
                <a:lnTo>
                  <a:pt x="1657" y="9913"/>
                </a:lnTo>
                <a:lnTo>
                  <a:pt x="1661" y="9912"/>
                </a:lnTo>
                <a:lnTo>
                  <a:pt x="1664" y="9912"/>
                </a:lnTo>
                <a:lnTo>
                  <a:pt x="1668" y="9913"/>
                </a:lnTo>
                <a:lnTo>
                  <a:pt x="1671" y="9914"/>
                </a:lnTo>
                <a:lnTo>
                  <a:pt x="1680" y="9918"/>
                </a:lnTo>
                <a:lnTo>
                  <a:pt x="1688" y="9921"/>
                </a:lnTo>
                <a:lnTo>
                  <a:pt x="1685" y="9928"/>
                </a:lnTo>
                <a:lnTo>
                  <a:pt x="1684" y="9938"/>
                </a:lnTo>
                <a:lnTo>
                  <a:pt x="1683" y="9941"/>
                </a:lnTo>
                <a:lnTo>
                  <a:pt x="1681" y="9946"/>
                </a:lnTo>
                <a:lnTo>
                  <a:pt x="1680" y="9948"/>
                </a:lnTo>
                <a:lnTo>
                  <a:pt x="1678" y="9950"/>
                </a:lnTo>
                <a:lnTo>
                  <a:pt x="1656" y="9963"/>
                </a:lnTo>
                <a:lnTo>
                  <a:pt x="1636" y="9977"/>
                </a:lnTo>
                <a:lnTo>
                  <a:pt x="1617" y="9991"/>
                </a:lnTo>
                <a:lnTo>
                  <a:pt x="1597" y="10006"/>
                </a:lnTo>
                <a:lnTo>
                  <a:pt x="1560" y="10037"/>
                </a:lnTo>
                <a:lnTo>
                  <a:pt x="1522" y="10068"/>
                </a:lnTo>
                <a:lnTo>
                  <a:pt x="1484" y="10101"/>
                </a:lnTo>
                <a:lnTo>
                  <a:pt x="1446" y="10131"/>
                </a:lnTo>
                <a:lnTo>
                  <a:pt x="1426" y="10145"/>
                </a:lnTo>
                <a:lnTo>
                  <a:pt x="1406" y="10159"/>
                </a:lnTo>
                <a:lnTo>
                  <a:pt x="1384" y="10172"/>
                </a:lnTo>
                <a:lnTo>
                  <a:pt x="1363" y="10183"/>
                </a:lnTo>
                <a:lnTo>
                  <a:pt x="1352" y="10189"/>
                </a:lnTo>
                <a:lnTo>
                  <a:pt x="1341" y="10196"/>
                </a:lnTo>
                <a:lnTo>
                  <a:pt x="1332" y="10204"/>
                </a:lnTo>
                <a:lnTo>
                  <a:pt x="1322" y="10213"/>
                </a:lnTo>
                <a:lnTo>
                  <a:pt x="1304" y="10231"/>
                </a:lnTo>
                <a:lnTo>
                  <a:pt x="1285" y="10249"/>
                </a:lnTo>
                <a:lnTo>
                  <a:pt x="1280" y="10256"/>
                </a:lnTo>
                <a:lnTo>
                  <a:pt x="1275" y="10263"/>
                </a:lnTo>
                <a:lnTo>
                  <a:pt x="1270" y="10271"/>
                </a:lnTo>
                <a:lnTo>
                  <a:pt x="1267" y="10278"/>
                </a:lnTo>
                <a:lnTo>
                  <a:pt x="1266" y="10282"/>
                </a:lnTo>
                <a:lnTo>
                  <a:pt x="1266" y="10286"/>
                </a:lnTo>
                <a:lnTo>
                  <a:pt x="1266" y="10290"/>
                </a:lnTo>
                <a:lnTo>
                  <a:pt x="1267" y="10293"/>
                </a:lnTo>
                <a:lnTo>
                  <a:pt x="1269" y="10298"/>
                </a:lnTo>
                <a:lnTo>
                  <a:pt x="1271" y="10301"/>
                </a:lnTo>
                <a:lnTo>
                  <a:pt x="1275" y="10304"/>
                </a:lnTo>
                <a:lnTo>
                  <a:pt x="1279" y="10307"/>
                </a:lnTo>
                <a:lnTo>
                  <a:pt x="1288" y="10315"/>
                </a:lnTo>
                <a:lnTo>
                  <a:pt x="1296" y="10322"/>
                </a:lnTo>
                <a:lnTo>
                  <a:pt x="1304" y="10331"/>
                </a:lnTo>
                <a:lnTo>
                  <a:pt x="1309" y="10340"/>
                </a:lnTo>
                <a:lnTo>
                  <a:pt x="1313" y="10349"/>
                </a:lnTo>
                <a:lnTo>
                  <a:pt x="1318" y="10359"/>
                </a:lnTo>
                <a:lnTo>
                  <a:pt x="1321" y="10369"/>
                </a:lnTo>
                <a:lnTo>
                  <a:pt x="1324" y="10378"/>
                </a:lnTo>
                <a:lnTo>
                  <a:pt x="1328" y="10399"/>
                </a:lnTo>
                <a:lnTo>
                  <a:pt x="1335" y="10419"/>
                </a:lnTo>
                <a:lnTo>
                  <a:pt x="1338" y="10429"/>
                </a:lnTo>
                <a:lnTo>
                  <a:pt x="1342" y="10439"/>
                </a:lnTo>
                <a:lnTo>
                  <a:pt x="1348" y="10447"/>
                </a:lnTo>
                <a:lnTo>
                  <a:pt x="1354" y="10456"/>
                </a:lnTo>
                <a:lnTo>
                  <a:pt x="1383" y="10483"/>
                </a:lnTo>
                <a:lnTo>
                  <a:pt x="1414" y="10510"/>
                </a:lnTo>
                <a:lnTo>
                  <a:pt x="1421" y="10516"/>
                </a:lnTo>
                <a:lnTo>
                  <a:pt x="1426" y="10525"/>
                </a:lnTo>
                <a:lnTo>
                  <a:pt x="1432" y="10532"/>
                </a:lnTo>
                <a:lnTo>
                  <a:pt x="1436" y="10542"/>
                </a:lnTo>
                <a:lnTo>
                  <a:pt x="1439" y="10552"/>
                </a:lnTo>
                <a:lnTo>
                  <a:pt x="1440" y="10562"/>
                </a:lnTo>
                <a:lnTo>
                  <a:pt x="1440" y="10574"/>
                </a:lnTo>
                <a:lnTo>
                  <a:pt x="1439" y="10587"/>
                </a:lnTo>
                <a:lnTo>
                  <a:pt x="1439" y="10589"/>
                </a:lnTo>
                <a:lnTo>
                  <a:pt x="1439" y="10591"/>
                </a:lnTo>
                <a:lnTo>
                  <a:pt x="1440" y="10594"/>
                </a:lnTo>
                <a:lnTo>
                  <a:pt x="1442" y="10596"/>
                </a:lnTo>
                <a:lnTo>
                  <a:pt x="1448" y="10599"/>
                </a:lnTo>
                <a:lnTo>
                  <a:pt x="1453" y="10602"/>
                </a:lnTo>
                <a:lnTo>
                  <a:pt x="1461" y="10603"/>
                </a:lnTo>
                <a:lnTo>
                  <a:pt x="1468" y="10604"/>
                </a:lnTo>
                <a:lnTo>
                  <a:pt x="1475" y="10603"/>
                </a:lnTo>
                <a:lnTo>
                  <a:pt x="1482" y="10602"/>
                </a:lnTo>
                <a:lnTo>
                  <a:pt x="1513" y="10589"/>
                </a:lnTo>
                <a:lnTo>
                  <a:pt x="1544" y="10575"/>
                </a:lnTo>
                <a:lnTo>
                  <a:pt x="1576" y="10562"/>
                </a:lnTo>
                <a:lnTo>
                  <a:pt x="1607" y="10548"/>
                </a:lnTo>
                <a:lnTo>
                  <a:pt x="1634" y="10535"/>
                </a:lnTo>
                <a:lnTo>
                  <a:pt x="1661" y="10522"/>
                </a:lnTo>
                <a:lnTo>
                  <a:pt x="1688" y="10511"/>
                </a:lnTo>
                <a:lnTo>
                  <a:pt x="1715" y="10499"/>
                </a:lnTo>
                <a:lnTo>
                  <a:pt x="1722" y="10497"/>
                </a:lnTo>
                <a:lnTo>
                  <a:pt x="1727" y="10496"/>
                </a:lnTo>
                <a:lnTo>
                  <a:pt x="1734" y="10495"/>
                </a:lnTo>
                <a:lnTo>
                  <a:pt x="1739" y="10495"/>
                </a:lnTo>
                <a:lnTo>
                  <a:pt x="1746" y="10495"/>
                </a:lnTo>
                <a:lnTo>
                  <a:pt x="1751" y="10496"/>
                </a:lnTo>
                <a:lnTo>
                  <a:pt x="1756" y="10497"/>
                </a:lnTo>
                <a:lnTo>
                  <a:pt x="1761" y="10499"/>
                </a:lnTo>
                <a:lnTo>
                  <a:pt x="1765" y="10501"/>
                </a:lnTo>
                <a:lnTo>
                  <a:pt x="1769" y="10504"/>
                </a:lnTo>
                <a:lnTo>
                  <a:pt x="1774" y="10507"/>
                </a:lnTo>
                <a:lnTo>
                  <a:pt x="1777" y="10511"/>
                </a:lnTo>
                <a:lnTo>
                  <a:pt x="1779" y="10514"/>
                </a:lnTo>
                <a:lnTo>
                  <a:pt x="1781" y="10518"/>
                </a:lnTo>
                <a:lnTo>
                  <a:pt x="1783" y="10522"/>
                </a:lnTo>
                <a:lnTo>
                  <a:pt x="1783" y="10528"/>
                </a:lnTo>
                <a:lnTo>
                  <a:pt x="1784" y="10538"/>
                </a:lnTo>
                <a:lnTo>
                  <a:pt x="1782" y="10546"/>
                </a:lnTo>
                <a:lnTo>
                  <a:pt x="1780" y="10554"/>
                </a:lnTo>
                <a:lnTo>
                  <a:pt x="1776" y="10561"/>
                </a:lnTo>
                <a:lnTo>
                  <a:pt x="1770" y="10567"/>
                </a:lnTo>
                <a:lnTo>
                  <a:pt x="1764" y="10572"/>
                </a:lnTo>
                <a:lnTo>
                  <a:pt x="1755" y="10575"/>
                </a:lnTo>
                <a:lnTo>
                  <a:pt x="1748" y="10577"/>
                </a:lnTo>
                <a:lnTo>
                  <a:pt x="1720" y="10585"/>
                </a:lnTo>
                <a:lnTo>
                  <a:pt x="1694" y="10594"/>
                </a:lnTo>
                <a:lnTo>
                  <a:pt x="1668" y="10604"/>
                </a:lnTo>
                <a:lnTo>
                  <a:pt x="1643" y="10616"/>
                </a:lnTo>
                <a:lnTo>
                  <a:pt x="1621" y="10630"/>
                </a:lnTo>
                <a:lnTo>
                  <a:pt x="1598" y="10646"/>
                </a:lnTo>
                <a:lnTo>
                  <a:pt x="1577" y="10665"/>
                </a:lnTo>
                <a:lnTo>
                  <a:pt x="1556" y="10684"/>
                </a:lnTo>
                <a:lnTo>
                  <a:pt x="1552" y="10688"/>
                </a:lnTo>
                <a:lnTo>
                  <a:pt x="1549" y="10694"/>
                </a:lnTo>
                <a:lnTo>
                  <a:pt x="1547" y="10698"/>
                </a:lnTo>
                <a:lnTo>
                  <a:pt x="1544" y="10703"/>
                </a:lnTo>
                <a:lnTo>
                  <a:pt x="1543" y="10708"/>
                </a:lnTo>
                <a:lnTo>
                  <a:pt x="1543" y="10713"/>
                </a:lnTo>
                <a:lnTo>
                  <a:pt x="1543" y="10717"/>
                </a:lnTo>
                <a:lnTo>
                  <a:pt x="1544" y="10722"/>
                </a:lnTo>
                <a:lnTo>
                  <a:pt x="1546" y="10726"/>
                </a:lnTo>
                <a:lnTo>
                  <a:pt x="1548" y="10730"/>
                </a:lnTo>
                <a:lnTo>
                  <a:pt x="1551" y="10735"/>
                </a:lnTo>
                <a:lnTo>
                  <a:pt x="1554" y="10738"/>
                </a:lnTo>
                <a:lnTo>
                  <a:pt x="1558" y="10741"/>
                </a:lnTo>
                <a:lnTo>
                  <a:pt x="1563" y="10744"/>
                </a:lnTo>
                <a:lnTo>
                  <a:pt x="1568" y="10746"/>
                </a:lnTo>
                <a:lnTo>
                  <a:pt x="1575" y="10749"/>
                </a:lnTo>
                <a:lnTo>
                  <a:pt x="1584" y="10750"/>
                </a:lnTo>
                <a:lnTo>
                  <a:pt x="1595" y="10750"/>
                </a:lnTo>
                <a:lnTo>
                  <a:pt x="1601" y="10750"/>
                </a:lnTo>
                <a:lnTo>
                  <a:pt x="1608" y="10750"/>
                </a:lnTo>
                <a:lnTo>
                  <a:pt x="1615" y="10750"/>
                </a:lnTo>
                <a:lnTo>
                  <a:pt x="1621" y="10752"/>
                </a:lnTo>
                <a:lnTo>
                  <a:pt x="1627" y="10754"/>
                </a:lnTo>
                <a:lnTo>
                  <a:pt x="1632" y="10757"/>
                </a:lnTo>
                <a:lnTo>
                  <a:pt x="1636" y="10760"/>
                </a:lnTo>
                <a:lnTo>
                  <a:pt x="1638" y="10766"/>
                </a:lnTo>
                <a:lnTo>
                  <a:pt x="1639" y="10771"/>
                </a:lnTo>
                <a:lnTo>
                  <a:pt x="1639" y="10779"/>
                </a:lnTo>
                <a:lnTo>
                  <a:pt x="1638" y="10786"/>
                </a:lnTo>
                <a:lnTo>
                  <a:pt x="1634" y="10794"/>
                </a:lnTo>
                <a:lnTo>
                  <a:pt x="1629" y="10801"/>
                </a:lnTo>
                <a:lnTo>
                  <a:pt x="1624" y="10808"/>
                </a:lnTo>
                <a:lnTo>
                  <a:pt x="1617" y="10815"/>
                </a:lnTo>
                <a:lnTo>
                  <a:pt x="1608" y="10823"/>
                </a:lnTo>
                <a:lnTo>
                  <a:pt x="1598" y="10828"/>
                </a:lnTo>
                <a:lnTo>
                  <a:pt x="1590" y="10832"/>
                </a:lnTo>
                <a:lnTo>
                  <a:pt x="1579" y="10837"/>
                </a:lnTo>
                <a:lnTo>
                  <a:pt x="1569" y="10839"/>
                </a:lnTo>
                <a:lnTo>
                  <a:pt x="1558" y="10840"/>
                </a:lnTo>
                <a:lnTo>
                  <a:pt x="1548" y="10839"/>
                </a:lnTo>
                <a:lnTo>
                  <a:pt x="1513" y="10836"/>
                </a:lnTo>
                <a:lnTo>
                  <a:pt x="1479" y="10829"/>
                </a:lnTo>
                <a:lnTo>
                  <a:pt x="1463" y="10825"/>
                </a:lnTo>
                <a:lnTo>
                  <a:pt x="1448" y="10821"/>
                </a:lnTo>
                <a:lnTo>
                  <a:pt x="1433" y="10815"/>
                </a:lnTo>
                <a:lnTo>
                  <a:pt x="1419" y="10808"/>
                </a:lnTo>
                <a:lnTo>
                  <a:pt x="1406" y="10800"/>
                </a:lnTo>
                <a:lnTo>
                  <a:pt x="1393" y="10790"/>
                </a:lnTo>
                <a:lnTo>
                  <a:pt x="1382" y="10780"/>
                </a:lnTo>
                <a:lnTo>
                  <a:pt x="1371" y="10767"/>
                </a:lnTo>
                <a:lnTo>
                  <a:pt x="1363" y="10752"/>
                </a:lnTo>
                <a:lnTo>
                  <a:pt x="1355" y="10736"/>
                </a:lnTo>
                <a:lnTo>
                  <a:pt x="1349" y="10717"/>
                </a:lnTo>
                <a:lnTo>
                  <a:pt x="1344" y="10697"/>
                </a:lnTo>
                <a:lnTo>
                  <a:pt x="1342" y="10690"/>
                </a:lnTo>
                <a:lnTo>
                  <a:pt x="1340" y="10685"/>
                </a:lnTo>
                <a:lnTo>
                  <a:pt x="1336" y="10681"/>
                </a:lnTo>
                <a:lnTo>
                  <a:pt x="1332" y="10677"/>
                </a:lnTo>
                <a:lnTo>
                  <a:pt x="1326" y="10676"/>
                </a:lnTo>
                <a:lnTo>
                  <a:pt x="1320" y="10676"/>
                </a:lnTo>
                <a:lnTo>
                  <a:pt x="1313" y="10677"/>
                </a:lnTo>
                <a:lnTo>
                  <a:pt x="1307" y="10682"/>
                </a:lnTo>
                <a:lnTo>
                  <a:pt x="1305" y="10684"/>
                </a:lnTo>
                <a:lnTo>
                  <a:pt x="1301" y="10687"/>
                </a:lnTo>
                <a:lnTo>
                  <a:pt x="1299" y="10691"/>
                </a:lnTo>
                <a:lnTo>
                  <a:pt x="1297" y="10695"/>
                </a:lnTo>
                <a:lnTo>
                  <a:pt x="1296" y="10699"/>
                </a:lnTo>
                <a:lnTo>
                  <a:pt x="1295" y="10703"/>
                </a:lnTo>
                <a:lnTo>
                  <a:pt x="1295" y="10708"/>
                </a:lnTo>
                <a:lnTo>
                  <a:pt x="1296" y="10711"/>
                </a:lnTo>
                <a:lnTo>
                  <a:pt x="1305" y="10733"/>
                </a:lnTo>
                <a:lnTo>
                  <a:pt x="1310" y="10755"/>
                </a:lnTo>
                <a:lnTo>
                  <a:pt x="1314" y="10775"/>
                </a:lnTo>
                <a:lnTo>
                  <a:pt x="1315" y="10796"/>
                </a:lnTo>
                <a:lnTo>
                  <a:pt x="1314" y="10815"/>
                </a:lnTo>
                <a:lnTo>
                  <a:pt x="1312" y="10834"/>
                </a:lnTo>
                <a:lnTo>
                  <a:pt x="1308" y="10852"/>
                </a:lnTo>
                <a:lnTo>
                  <a:pt x="1301" y="10869"/>
                </a:lnTo>
                <a:lnTo>
                  <a:pt x="1293" y="10885"/>
                </a:lnTo>
                <a:lnTo>
                  <a:pt x="1283" y="10901"/>
                </a:lnTo>
                <a:lnTo>
                  <a:pt x="1272" y="10917"/>
                </a:lnTo>
                <a:lnTo>
                  <a:pt x="1259" y="10931"/>
                </a:lnTo>
                <a:lnTo>
                  <a:pt x="1245" y="10947"/>
                </a:lnTo>
                <a:lnTo>
                  <a:pt x="1230" y="10961"/>
                </a:lnTo>
                <a:lnTo>
                  <a:pt x="1214" y="10975"/>
                </a:lnTo>
                <a:lnTo>
                  <a:pt x="1197" y="10989"/>
                </a:lnTo>
                <a:lnTo>
                  <a:pt x="1181" y="11000"/>
                </a:lnTo>
                <a:lnTo>
                  <a:pt x="1165" y="11014"/>
                </a:lnTo>
                <a:lnTo>
                  <a:pt x="1150" y="11027"/>
                </a:lnTo>
                <a:lnTo>
                  <a:pt x="1136" y="11041"/>
                </a:lnTo>
                <a:lnTo>
                  <a:pt x="1107" y="11070"/>
                </a:lnTo>
                <a:lnTo>
                  <a:pt x="1081" y="11100"/>
                </a:lnTo>
                <a:lnTo>
                  <a:pt x="1054" y="11132"/>
                </a:lnTo>
                <a:lnTo>
                  <a:pt x="1029" y="11164"/>
                </a:lnTo>
                <a:lnTo>
                  <a:pt x="1003" y="11195"/>
                </a:lnTo>
                <a:lnTo>
                  <a:pt x="979" y="11227"/>
                </a:lnTo>
                <a:lnTo>
                  <a:pt x="967" y="11241"/>
                </a:lnTo>
                <a:lnTo>
                  <a:pt x="955" y="11253"/>
                </a:lnTo>
                <a:lnTo>
                  <a:pt x="943" y="11264"/>
                </a:lnTo>
                <a:lnTo>
                  <a:pt x="930" y="11274"/>
                </a:lnTo>
                <a:lnTo>
                  <a:pt x="924" y="11277"/>
                </a:lnTo>
                <a:lnTo>
                  <a:pt x="916" y="11279"/>
                </a:lnTo>
                <a:lnTo>
                  <a:pt x="909" y="11281"/>
                </a:lnTo>
                <a:lnTo>
                  <a:pt x="901" y="11282"/>
                </a:lnTo>
                <a:lnTo>
                  <a:pt x="893" y="11283"/>
                </a:lnTo>
                <a:lnTo>
                  <a:pt x="884" y="11282"/>
                </a:lnTo>
                <a:lnTo>
                  <a:pt x="875" y="11281"/>
                </a:lnTo>
                <a:lnTo>
                  <a:pt x="865" y="11278"/>
                </a:lnTo>
                <a:lnTo>
                  <a:pt x="863" y="11278"/>
                </a:lnTo>
                <a:lnTo>
                  <a:pt x="859" y="11280"/>
                </a:lnTo>
                <a:lnTo>
                  <a:pt x="855" y="11282"/>
                </a:lnTo>
                <a:lnTo>
                  <a:pt x="852" y="11286"/>
                </a:lnTo>
                <a:lnTo>
                  <a:pt x="845" y="11292"/>
                </a:lnTo>
                <a:lnTo>
                  <a:pt x="843" y="11296"/>
                </a:lnTo>
                <a:lnTo>
                  <a:pt x="852" y="11325"/>
                </a:lnTo>
                <a:lnTo>
                  <a:pt x="859" y="11354"/>
                </a:lnTo>
                <a:lnTo>
                  <a:pt x="865" y="11368"/>
                </a:lnTo>
                <a:lnTo>
                  <a:pt x="870" y="11381"/>
                </a:lnTo>
                <a:lnTo>
                  <a:pt x="878" y="11393"/>
                </a:lnTo>
                <a:lnTo>
                  <a:pt x="886" y="11404"/>
                </a:lnTo>
                <a:lnTo>
                  <a:pt x="889" y="11408"/>
                </a:lnTo>
                <a:lnTo>
                  <a:pt x="894" y="11410"/>
                </a:lnTo>
                <a:lnTo>
                  <a:pt x="898" y="11413"/>
                </a:lnTo>
                <a:lnTo>
                  <a:pt x="902" y="11413"/>
                </a:lnTo>
                <a:lnTo>
                  <a:pt x="908" y="11413"/>
                </a:lnTo>
                <a:lnTo>
                  <a:pt x="912" y="11411"/>
                </a:lnTo>
                <a:lnTo>
                  <a:pt x="917" y="11409"/>
                </a:lnTo>
                <a:lnTo>
                  <a:pt x="922" y="11407"/>
                </a:lnTo>
                <a:lnTo>
                  <a:pt x="941" y="11394"/>
                </a:lnTo>
                <a:lnTo>
                  <a:pt x="958" y="11380"/>
                </a:lnTo>
                <a:lnTo>
                  <a:pt x="974" y="11368"/>
                </a:lnTo>
                <a:lnTo>
                  <a:pt x="991" y="11358"/>
                </a:lnTo>
                <a:lnTo>
                  <a:pt x="999" y="11353"/>
                </a:lnTo>
                <a:lnTo>
                  <a:pt x="1008" y="11350"/>
                </a:lnTo>
                <a:lnTo>
                  <a:pt x="1016" y="11347"/>
                </a:lnTo>
                <a:lnTo>
                  <a:pt x="1025" y="11344"/>
                </a:lnTo>
                <a:lnTo>
                  <a:pt x="1034" y="11342"/>
                </a:lnTo>
                <a:lnTo>
                  <a:pt x="1042" y="11340"/>
                </a:lnTo>
                <a:lnTo>
                  <a:pt x="1052" y="11339"/>
                </a:lnTo>
                <a:lnTo>
                  <a:pt x="1060" y="11339"/>
                </a:lnTo>
                <a:lnTo>
                  <a:pt x="1070" y="11339"/>
                </a:lnTo>
                <a:lnTo>
                  <a:pt x="1080" y="11340"/>
                </a:lnTo>
                <a:lnTo>
                  <a:pt x="1091" y="11342"/>
                </a:lnTo>
                <a:lnTo>
                  <a:pt x="1100" y="11344"/>
                </a:lnTo>
                <a:lnTo>
                  <a:pt x="1109" y="11346"/>
                </a:lnTo>
                <a:lnTo>
                  <a:pt x="1117" y="11345"/>
                </a:lnTo>
                <a:lnTo>
                  <a:pt x="1126" y="11343"/>
                </a:lnTo>
                <a:lnTo>
                  <a:pt x="1134" y="11338"/>
                </a:lnTo>
                <a:lnTo>
                  <a:pt x="1140" y="11333"/>
                </a:lnTo>
                <a:lnTo>
                  <a:pt x="1145" y="11325"/>
                </a:lnTo>
                <a:lnTo>
                  <a:pt x="1150" y="11318"/>
                </a:lnTo>
                <a:lnTo>
                  <a:pt x="1152" y="11309"/>
                </a:lnTo>
                <a:lnTo>
                  <a:pt x="1155" y="11297"/>
                </a:lnTo>
                <a:lnTo>
                  <a:pt x="1158" y="11287"/>
                </a:lnTo>
                <a:lnTo>
                  <a:pt x="1163" y="11277"/>
                </a:lnTo>
                <a:lnTo>
                  <a:pt x="1167" y="11267"/>
                </a:lnTo>
                <a:lnTo>
                  <a:pt x="1172" y="11259"/>
                </a:lnTo>
                <a:lnTo>
                  <a:pt x="1179" y="11250"/>
                </a:lnTo>
                <a:lnTo>
                  <a:pt x="1185" y="11243"/>
                </a:lnTo>
                <a:lnTo>
                  <a:pt x="1192" y="11236"/>
                </a:lnTo>
                <a:lnTo>
                  <a:pt x="1199" y="11229"/>
                </a:lnTo>
                <a:lnTo>
                  <a:pt x="1208" y="11223"/>
                </a:lnTo>
                <a:lnTo>
                  <a:pt x="1216" y="11217"/>
                </a:lnTo>
                <a:lnTo>
                  <a:pt x="1225" y="11211"/>
                </a:lnTo>
                <a:lnTo>
                  <a:pt x="1243" y="11202"/>
                </a:lnTo>
                <a:lnTo>
                  <a:pt x="1264" y="11192"/>
                </a:lnTo>
                <a:lnTo>
                  <a:pt x="1292" y="11180"/>
                </a:lnTo>
                <a:lnTo>
                  <a:pt x="1321" y="11166"/>
                </a:lnTo>
                <a:lnTo>
                  <a:pt x="1334" y="11159"/>
                </a:lnTo>
                <a:lnTo>
                  <a:pt x="1345" y="11150"/>
                </a:lnTo>
                <a:lnTo>
                  <a:pt x="1351" y="11146"/>
                </a:lnTo>
                <a:lnTo>
                  <a:pt x="1356" y="11140"/>
                </a:lnTo>
                <a:lnTo>
                  <a:pt x="1361" y="11135"/>
                </a:lnTo>
                <a:lnTo>
                  <a:pt x="1364" y="11130"/>
                </a:lnTo>
                <a:lnTo>
                  <a:pt x="1370" y="11120"/>
                </a:lnTo>
                <a:lnTo>
                  <a:pt x="1378" y="11110"/>
                </a:lnTo>
                <a:lnTo>
                  <a:pt x="1384" y="11100"/>
                </a:lnTo>
                <a:lnTo>
                  <a:pt x="1392" y="11093"/>
                </a:lnTo>
                <a:lnTo>
                  <a:pt x="1407" y="11077"/>
                </a:lnTo>
                <a:lnTo>
                  <a:pt x="1424" y="11064"/>
                </a:lnTo>
                <a:lnTo>
                  <a:pt x="1441" y="11052"/>
                </a:lnTo>
                <a:lnTo>
                  <a:pt x="1459" y="11042"/>
                </a:lnTo>
                <a:lnTo>
                  <a:pt x="1478" y="11035"/>
                </a:lnTo>
                <a:lnTo>
                  <a:pt x="1497" y="11027"/>
                </a:lnTo>
                <a:lnTo>
                  <a:pt x="1516" y="11023"/>
                </a:lnTo>
                <a:lnTo>
                  <a:pt x="1537" y="11019"/>
                </a:lnTo>
                <a:lnTo>
                  <a:pt x="1557" y="11015"/>
                </a:lnTo>
                <a:lnTo>
                  <a:pt x="1578" y="11014"/>
                </a:lnTo>
                <a:lnTo>
                  <a:pt x="1598" y="11013"/>
                </a:lnTo>
                <a:lnTo>
                  <a:pt x="1619" y="11013"/>
                </a:lnTo>
                <a:lnTo>
                  <a:pt x="1639" y="11014"/>
                </a:lnTo>
                <a:lnTo>
                  <a:pt x="1660" y="11015"/>
                </a:lnTo>
                <a:lnTo>
                  <a:pt x="1670" y="11014"/>
                </a:lnTo>
                <a:lnTo>
                  <a:pt x="1684" y="11009"/>
                </a:lnTo>
                <a:lnTo>
                  <a:pt x="1693" y="11006"/>
                </a:lnTo>
                <a:lnTo>
                  <a:pt x="1700" y="11004"/>
                </a:lnTo>
                <a:lnTo>
                  <a:pt x="1707" y="11003"/>
                </a:lnTo>
                <a:lnTo>
                  <a:pt x="1710" y="11004"/>
                </a:lnTo>
                <a:lnTo>
                  <a:pt x="1710" y="11004"/>
                </a:lnTo>
                <a:lnTo>
                  <a:pt x="1700" y="11009"/>
                </a:lnTo>
                <a:lnTo>
                  <a:pt x="1680" y="11022"/>
                </a:lnTo>
                <a:lnTo>
                  <a:pt x="1656" y="11038"/>
                </a:lnTo>
                <a:lnTo>
                  <a:pt x="1637" y="11051"/>
                </a:lnTo>
                <a:lnTo>
                  <a:pt x="1636" y="11055"/>
                </a:lnTo>
                <a:lnTo>
                  <a:pt x="1634" y="11060"/>
                </a:lnTo>
                <a:lnTo>
                  <a:pt x="1631" y="11064"/>
                </a:lnTo>
                <a:lnTo>
                  <a:pt x="1627" y="11068"/>
                </a:lnTo>
                <a:lnTo>
                  <a:pt x="1620" y="11076"/>
                </a:lnTo>
                <a:lnTo>
                  <a:pt x="1613" y="11082"/>
                </a:lnTo>
                <a:lnTo>
                  <a:pt x="1620" y="11071"/>
                </a:lnTo>
                <a:lnTo>
                  <a:pt x="1625" y="11061"/>
                </a:lnTo>
                <a:lnTo>
                  <a:pt x="1608" y="11071"/>
                </a:lnTo>
                <a:lnTo>
                  <a:pt x="1591" y="11085"/>
                </a:lnTo>
                <a:lnTo>
                  <a:pt x="1583" y="11093"/>
                </a:lnTo>
                <a:lnTo>
                  <a:pt x="1576" y="11100"/>
                </a:lnTo>
                <a:lnTo>
                  <a:pt x="1568" y="11108"/>
                </a:lnTo>
                <a:lnTo>
                  <a:pt x="1563" y="11117"/>
                </a:lnTo>
                <a:lnTo>
                  <a:pt x="1557" y="11121"/>
                </a:lnTo>
                <a:lnTo>
                  <a:pt x="1553" y="11127"/>
                </a:lnTo>
                <a:lnTo>
                  <a:pt x="1550" y="11133"/>
                </a:lnTo>
                <a:lnTo>
                  <a:pt x="1548" y="11140"/>
                </a:lnTo>
                <a:lnTo>
                  <a:pt x="1544" y="11171"/>
                </a:lnTo>
                <a:lnTo>
                  <a:pt x="1541" y="11202"/>
                </a:lnTo>
                <a:lnTo>
                  <a:pt x="1538" y="11233"/>
                </a:lnTo>
                <a:lnTo>
                  <a:pt x="1535" y="11264"/>
                </a:lnTo>
                <a:lnTo>
                  <a:pt x="1508" y="11244"/>
                </a:lnTo>
                <a:lnTo>
                  <a:pt x="1486" y="11230"/>
                </a:lnTo>
                <a:lnTo>
                  <a:pt x="1477" y="11224"/>
                </a:lnTo>
                <a:lnTo>
                  <a:pt x="1468" y="11220"/>
                </a:lnTo>
                <a:lnTo>
                  <a:pt x="1461" y="11217"/>
                </a:lnTo>
                <a:lnTo>
                  <a:pt x="1453" y="11215"/>
                </a:lnTo>
                <a:lnTo>
                  <a:pt x="1446" y="11215"/>
                </a:lnTo>
                <a:lnTo>
                  <a:pt x="1438" y="11215"/>
                </a:lnTo>
                <a:lnTo>
                  <a:pt x="1430" y="11217"/>
                </a:lnTo>
                <a:lnTo>
                  <a:pt x="1423" y="11219"/>
                </a:lnTo>
                <a:lnTo>
                  <a:pt x="1415" y="11223"/>
                </a:lnTo>
                <a:lnTo>
                  <a:pt x="1408" y="11229"/>
                </a:lnTo>
                <a:lnTo>
                  <a:pt x="1399" y="11234"/>
                </a:lnTo>
                <a:lnTo>
                  <a:pt x="1390" y="11241"/>
                </a:lnTo>
                <a:lnTo>
                  <a:pt x="1358" y="11267"/>
                </a:lnTo>
                <a:lnTo>
                  <a:pt x="1326" y="11292"/>
                </a:lnTo>
                <a:lnTo>
                  <a:pt x="1295" y="11318"/>
                </a:lnTo>
                <a:lnTo>
                  <a:pt x="1265" y="11344"/>
                </a:lnTo>
                <a:lnTo>
                  <a:pt x="1234" y="11370"/>
                </a:lnTo>
                <a:lnTo>
                  <a:pt x="1202" y="11395"/>
                </a:lnTo>
                <a:lnTo>
                  <a:pt x="1171" y="11421"/>
                </a:lnTo>
                <a:lnTo>
                  <a:pt x="1140" y="11447"/>
                </a:lnTo>
                <a:lnTo>
                  <a:pt x="1135" y="11453"/>
                </a:lnTo>
                <a:lnTo>
                  <a:pt x="1130" y="11461"/>
                </a:lnTo>
                <a:lnTo>
                  <a:pt x="1128" y="11467"/>
                </a:lnTo>
                <a:lnTo>
                  <a:pt x="1127" y="11474"/>
                </a:lnTo>
                <a:lnTo>
                  <a:pt x="1127" y="11480"/>
                </a:lnTo>
                <a:lnTo>
                  <a:pt x="1128" y="11486"/>
                </a:lnTo>
                <a:lnTo>
                  <a:pt x="1131" y="11491"/>
                </a:lnTo>
                <a:lnTo>
                  <a:pt x="1135" y="11495"/>
                </a:lnTo>
                <a:lnTo>
                  <a:pt x="1140" y="11498"/>
                </a:lnTo>
                <a:lnTo>
                  <a:pt x="1147" y="11500"/>
                </a:lnTo>
                <a:lnTo>
                  <a:pt x="1155" y="11502"/>
                </a:lnTo>
                <a:lnTo>
                  <a:pt x="1163" y="11504"/>
                </a:lnTo>
                <a:lnTo>
                  <a:pt x="1170" y="11506"/>
                </a:lnTo>
                <a:lnTo>
                  <a:pt x="1176" y="11509"/>
                </a:lnTo>
                <a:lnTo>
                  <a:pt x="1181" y="11513"/>
                </a:lnTo>
                <a:lnTo>
                  <a:pt x="1185" y="11516"/>
                </a:lnTo>
                <a:lnTo>
                  <a:pt x="1188" y="11519"/>
                </a:lnTo>
                <a:lnTo>
                  <a:pt x="1191" y="11523"/>
                </a:lnTo>
                <a:lnTo>
                  <a:pt x="1192" y="11528"/>
                </a:lnTo>
                <a:lnTo>
                  <a:pt x="1192" y="11532"/>
                </a:lnTo>
                <a:lnTo>
                  <a:pt x="1191" y="11537"/>
                </a:lnTo>
                <a:lnTo>
                  <a:pt x="1190" y="11543"/>
                </a:lnTo>
                <a:lnTo>
                  <a:pt x="1186" y="11548"/>
                </a:lnTo>
                <a:lnTo>
                  <a:pt x="1182" y="11554"/>
                </a:lnTo>
                <a:lnTo>
                  <a:pt x="1178" y="11560"/>
                </a:lnTo>
                <a:lnTo>
                  <a:pt x="1171" y="11566"/>
                </a:lnTo>
                <a:lnTo>
                  <a:pt x="1153" y="11585"/>
                </a:lnTo>
                <a:lnTo>
                  <a:pt x="1136" y="11603"/>
                </a:lnTo>
                <a:lnTo>
                  <a:pt x="1128" y="11613"/>
                </a:lnTo>
                <a:lnTo>
                  <a:pt x="1121" y="11622"/>
                </a:lnTo>
                <a:lnTo>
                  <a:pt x="1114" y="11632"/>
                </a:lnTo>
                <a:lnTo>
                  <a:pt x="1108" y="11643"/>
                </a:lnTo>
                <a:lnTo>
                  <a:pt x="1103" y="11653"/>
                </a:lnTo>
                <a:lnTo>
                  <a:pt x="1099" y="11664"/>
                </a:lnTo>
                <a:lnTo>
                  <a:pt x="1097" y="11675"/>
                </a:lnTo>
                <a:lnTo>
                  <a:pt x="1095" y="11688"/>
                </a:lnTo>
                <a:lnTo>
                  <a:pt x="1095" y="11700"/>
                </a:lnTo>
                <a:lnTo>
                  <a:pt x="1096" y="11714"/>
                </a:lnTo>
                <a:lnTo>
                  <a:pt x="1099" y="11728"/>
                </a:lnTo>
                <a:lnTo>
                  <a:pt x="1103" y="11743"/>
                </a:lnTo>
                <a:lnTo>
                  <a:pt x="1106" y="11753"/>
                </a:lnTo>
                <a:lnTo>
                  <a:pt x="1107" y="11761"/>
                </a:lnTo>
                <a:lnTo>
                  <a:pt x="1107" y="11770"/>
                </a:lnTo>
                <a:lnTo>
                  <a:pt x="1106" y="11778"/>
                </a:lnTo>
                <a:lnTo>
                  <a:pt x="1103" y="11786"/>
                </a:lnTo>
                <a:lnTo>
                  <a:pt x="1100" y="11792"/>
                </a:lnTo>
                <a:lnTo>
                  <a:pt x="1096" y="11800"/>
                </a:lnTo>
                <a:lnTo>
                  <a:pt x="1091" y="11806"/>
                </a:lnTo>
                <a:lnTo>
                  <a:pt x="1079" y="11818"/>
                </a:lnTo>
                <a:lnTo>
                  <a:pt x="1066" y="11830"/>
                </a:lnTo>
                <a:lnTo>
                  <a:pt x="1052" y="11841"/>
                </a:lnTo>
                <a:lnTo>
                  <a:pt x="1038" y="11851"/>
                </a:lnTo>
                <a:lnTo>
                  <a:pt x="1030" y="11856"/>
                </a:lnTo>
                <a:lnTo>
                  <a:pt x="1024" y="11860"/>
                </a:lnTo>
                <a:lnTo>
                  <a:pt x="1016" y="11864"/>
                </a:lnTo>
                <a:lnTo>
                  <a:pt x="1010" y="11866"/>
                </a:lnTo>
                <a:lnTo>
                  <a:pt x="1002" y="11867"/>
                </a:lnTo>
                <a:lnTo>
                  <a:pt x="996" y="11868"/>
                </a:lnTo>
                <a:lnTo>
                  <a:pt x="988" y="11868"/>
                </a:lnTo>
                <a:lnTo>
                  <a:pt x="982" y="11867"/>
                </a:lnTo>
                <a:lnTo>
                  <a:pt x="976" y="11865"/>
                </a:lnTo>
                <a:lnTo>
                  <a:pt x="969" y="11862"/>
                </a:lnTo>
                <a:lnTo>
                  <a:pt x="963" y="11860"/>
                </a:lnTo>
                <a:lnTo>
                  <a:pt x="956" y="11857"/>
                </a:lnTo>
                <a:lnTo>
                  <a:pt x="943" y="11848"/>
                </a:lnTo>
                <a:lnTo>
                  <a:pt x="930" y="11839"/>
                </a:lnTo>
                <a:lnTo>
                  <a:pt x="924" y="11833"/>
                </a:lnTo>
                <a:lnTo>
                  <a:pt x="917" y="11828"/>
                </a:lnTo>
                <a:lnTo>
                  <a:pt x="910" y="11824"/>
                </a:lnTo>
                <a:lnTo>
                  <a:pt x="902" y="11819"/>
                </a:lnTo>
                <a:lnTo>
                  <a:pt x="896" y="11817"/>
                </a:lnTo>
                <a:lnTo>
                  <a:pt x="888" y="11815"/>
                </a:lnTo>
                <a:lnTo>
                  <a:pt x="882" y="11814"/>
                </a:lnTo>
                <a:lnTo>
                  <a:pt x="875" y="11813"/>
                </a:lnTo>
                <a:lnTo>
                  <a:pt x="869" y="11813"/>
                </a:lnTo>
                <a:lnTo>
                  <a:pt x="863" y="11814"/>
                </a:lnTo>
                <a:lnTo>
                  <a:pt x="856" y="11816"/>
                </a:lnTo>
                <a:lnTo>
                  <a:pt x="851" y="11818"/>
                </a:lnTo>
                <a:lnTo>
                  <a:pt x="845" y="11820"/>
                </a:lnTo>
                <a:lnTo>
                  <a:pt x="841" y="11825"/>
                </a:lnTo>
                <a:lnTo>
                  <a:pt x="837" y="11829"/>
                </a:lnTo>
                <a:lnTo>
                  <a:pt x="834" y="11833"/>
                </a:lnTo>
                <a:lnTo>
                  <a:pt x="831" y="11839"/>
                </a:lnTo>
                <a:lnTo>
                  <a:pt x="829" y="11845"/>
                </a:lnTo>
                <a:lnTo>
                  <a:pt x="828" y="11852"/>
                </a:lnTo>
                <a:lnTo>
                  <a:pt x="828" y="11858"/>
                </a:lnTo>
                <a:lnTo>
                  <a:pt x="828" y="11873"/>
                </a:lnTo>
                <a:lnTo>
                  <a:pt x="827" y="11887"/>
                </a:lnTo>
                <a:lnTo>
                  <a:pt x="826" y="11901"/>
                </a:lnTo>
                <a:lnTo>
                  <a:pt x="824" y="11915"/>
                </a:lnTo>
                <a:lnTo>
                  <a:pt x="821" y="11928"/>
                </a:lnTo>
                <a:lnTo>
                  <a:pt x="817" y="11942"/>
                </a:lnTo>
                <a:lnTo>
                  <a:pt x="813" y="11955"/>
                </a:lnTo>
                <a:lnTo>
                  <a:pt x="809" y="11967"/>
                </a:lnTo>
                <a:lnTo>
                  <a:pt x="798" y="11992"/>
                </a:lnTo>
                <a:lnTo>
                  <a:pt x="786" y="12016"/>
                </a:lnTo>
                <a:lnTo>
                  <a:pt x="772" y="12040"/>
                </a:lnTo>
                <a:lnTo>
                  <a:pt x="758" y="12064"/>
                </a:lnTo>
                <a:lnTo>
                  <a:pt x="728" y="12080"/>
                </a:lnTo>
                <a:lnTo>
                  <a:pt x="698" y="12096"/>
                </a:lnTo>
                <a:lnTo>
                  <a:pt x="669" y="12113"/>
                </a:lnTo>
                <a:lnTo>
                  <a:pt x="639" y="12129"/>
                </a:lnTo>
                <a:lnTo>
                  <a:pt x="624" y="12133"/>
                </a:lnTo>
                <a:lnTo>
                  <a:pt x="609" y="12138"/>
                </a:lnTo>
                <a:lnTo>
                  <a:pt x="594" y="12142"/>
                </a:lnTo>
                <a:lnTo>
                  <a:pt x="580" y="12148"/>
                </a:lnTo>
                <a:lnTo>
                  <a:pt x="567" y="12154"/>
                </a:lnTo>
                <a:lnTo>
                  <a:pt x="553" y="12161"/>
                </a:lnTo>
                <a:lnTo>
                  <a:pt x="540" y="12168"/>
                </a:lnTo>
                <a:lnTo>
                  <a:pt x="528" y="12176"/>
                </a:lnTo>
                <a:lnTo>
                  <a:pt x="503" y="12192"/>
                </a:lnTo>
                <a:lnTo>
                  <a:pt x="480" y="12209"/>
                </a:lnTo>
                <a:lnTo>
                  <a:pt x="457" y="12227"/>
                </a:lnTo>
                <a:lnTo>
                  <a:pt x="436" y="12248"/>
                </a:lnTo>
                <a:lnTo>
                  <a:pt x="394" y="12289"/>
                </a:lnTo>
                <a:lnTo>
                  <a:pt x="353" y="12331"/>
                </a:lnTo>
                <a:lnTo>
                  <a:pt x="331" y="12351"/>
                </a:lnTo>
                <a:lnTo>
                  <a:pt x="311" y="12371"/>
                </a:lnTo>
                <a:lnTo>
                  <a:pt x="289" y="12392"/>
                </a:lnTo>
                <a:lnTo>
                  <a:pt x="267" y="12410"/>
                </a:lnTo>
                <a:lnTo>
                  <a:pt x="266" y="12412"/>
                </a:lnTo>
                <a:lnTo>
                  <a:pt x="265" y="12416"/>
                </a:lnTo>
                <a:lnTo>
                  <a:pt x="265" y="12419"/>
                </a:lnTo>
                <a:lnTo>
                  <a:pt x="265" y="12423"/>
                </a:lnTo>
                <a:lnTo>
                  <a:pt x="266" y="12433"/>
                </a:lnTo>
                <a:lnTo>
                  <a:pt x="268" y="12441"/>
                </a:lnTo>
                <a:lnTo>
                  <a:pt x="270" y="12445"/>
                </a:lnTo>
                <a:lnTo>
                  <a:pt x="273" y="12448"/>
                </a:lnTo>
                <a:lnTo>
                  <a:pt x="277" y="12451"/>
                </a:lnTo>
                <a:lnTo>
                  <a:pt x="280" y="12451"/>
                </a:lnTo>
                <a:lnTo>
                  <a:pt x="294" y="12448"/>
                </a:lnTo>
                <a:lnTo>
                  <a:pt x="307" y="12446"/>
                </a:lnTo>
                <a:lnTo>
                  <a:pt x="321" y="12445"/>
                </a:lnTo>
                <a:lnTo>
                  <a:pt x="336" y="12444"/>
                </a:lnTo>
                <a:lnTo>
                  <a:pt x="364" y="12443"/>
                </a:lnTo>
                <a:lnTo>
                  <a:pt x="391" y="12439"/>
                </a:lnTo>
                <a:lnTo>
                  <a:pt x="404" y="12436"/>
                </a:lnTo>
                <a:lnTo>
                  <a:pt x="416" y="12431"/>
                </a:lnTo>
                <a:lnTo>
                  <a:pt x="423" y="12429"/>
                </a:lnTo>
                <a:lnTo>
                  <a:pt x="428" y="12424"/>
                </a:lnTo>
                <a:lnTo>
                  <a:pt x="433" y="12421"/>
                </a:lnTo>
                <a:lnTo>
                  <a:pt x="439" y="12416"/>
                </a:lnTo>
                <a:lnTo>
                  <a:pt x="444" y="12411"/>
                </a:lnTo>
                <a:lnTo>
                  <a:pt x="448" y="12405"/>
                </a:lnTo>
                <a:lnTo>
                  <a:pt x="453" y="12398"/>
                </a:lnTo>
                <a:lnTo>
                  <a:pt x="457" y="12391"/>
                </a:lnTo>
                <a:lnTo>
                  <a:pt x="461" y="12383"/>
                </a:lnTo>
                <a:lnTo>
                  <a:pt x="465" y="12375"/>
                </a:lnTo>
                <a:lnTo>
                  <a:pt x="468" y="12365"/>
                </a:lnTo>
                <a:lnTo>
                  <a:pt x="470" y="12354"/>
                </a:lnTo>
                <a:lnTo>
                  <a:pt x="473" y="12346"/>
                </a:lnTo>
                <a:lnTo>
                  <a:pt x="476" y="12338"/>
                </a:lnTo>
                <a:lnTo>
                  <a:pt x="482" y="12332"/>
                </a:lnTo>
                <a:lnTo>
                  <a:pt x="487" y="12326"/>
                </a:lnTo>
                <a:lnTo>
                  <a:pt x="494" y="12323"/>
                </a:lnTo>
                <a:lnTo>
                  <a:pt x="501" y="12320"/>
                </a:lnTo>
                <a:lnTo>
                  <a:pt x="510" y="12318"/>
                </a:lnTo>
                <a:lnTo>
                  <a:pt x="518" y="12316"/>
                </a:lnTo>
                <a:lnTo>
                  <a:pt x="536" y="12313"/>
                </a:lnTo>
                <a:lnTo>
                  <a:pt x="554" y="12311"/>
                </a:lnTo>
                <a:lnTo>
                  <a:pt x="571" y="12309"/>
                </a:lnTo>
                <a:lnTo>
                  <a:pt x="587" y="12305"/>
                </a:lnTo>
                <a:lnTo>
                  <a:pt x="600" y="12300"/>
                </a:lnTo>
                <a:lnTo>
                  <a:pt x="613" y="12297"/>
                </a:lnTo>
                <a:lnTo>
                  <a:pt x="625" y="12295"/>
                </a:lnTo>
                <a:lnTo>
                  <a:pt x="639" y="12293"/>
                </a:lnTo>
                <a:lnTo>
                  <a:pt x="665" y="12291"/>
                </a:lnTo>
                <a:lnTo>
                  <a:pt x="692" y="12288"/>
                </a:lnTo>
                <a:lnTo>
                  <a:pt x="704" y="12286"/>
                </a:lnTo>
                <a:lnTo>
                  <a:pt x="716" y="12284"/>
                </a:lnTo>
                <a:lnTo>
                  <a:pt x="729" y="12282"/>
                </a:lnTo>
                <a:lnTo>
                  <a:pt x="741" y="12278"/>
                </a:lnTo>
                <a:lnTo>
                  <a:pt x="752" y="12274"/>
                </a:lnTo>
                <a:lnTo>
                  <a:pt x="763" y="12268"/>
                </a:lnTo>
                <a:lnTo>
                  <a:pt x="773" y="12262"/>
                </a:lnTo>
                <a:lnTo>
                  <a:pt x="783" y="12253"/>
                </a:lnTo>
                <a:lnTo>
                  <a:pt x="791" y="12244"/>
                </a:lnTo>
                <a:lnTo>
                  <a:pt x="799" y="12236"/>
                </a:lnTo>
                <a:lnTo>
                  <a:pt x="807" y="12226"/>
                </a:lnTo>
                <a:lnTo>
                  <a:pt x="813" y="12215"/>
                </a:lnTo>
                <a:lnTo>
                  <a:pt x="826" y="12194"/>
                </a:lnTo>
                <a:lnTo>
                  <a:pt x="838" y="12171"/>
                </a:lnTo>
                <a:lnTo>
                  <a:pt x="850" y="12148"/>
                </a:lnTo>
                <a:lnTo>
                  <a:pt x="860" y="12125"/>
                </a:lnTo>
                <a:lnTo>
                  <a:pt x="871" y="12101"/>
                </a:lnTo>
                <a:lnTo>
                  <a:pt x="883" y="12079"/>
                </a:lnTo>
                <a:lnTo>
                  <a:pt x="892" y="12064"/>
                </a:lnTo>
                <a:lnTo>
                  <a:pt x="901" y="12049"/>
                </a:lnTo>
                <a:lnTo>
                  <a:pt x="902" y="12042"/>
                </a:lnTo>
                <a:lnTo>
                  <a:pt x="902" y="12035"/>
                </a:lnTo>
                <a:lnTo>
                  <a:pt x="902" y="12026"/>
                </a:lnTo>
                <a:lnTo>
                  <a:pt x="901" y="12016"/>
                </a:lnTo>
                <a:lnTo>
                  <a:pt x="901" y="12008"/>
                </a:lnTo>
                <a:lnTo>
                  <a:pt x="901" y="12000"/>
                </a:lnTo>
                <a:lnTo>
                  <a:pt x="902" y="11997"/>
                </a:lnTo>
                <a:lnTo>
                  <a:pt x="903" y="11994"/>
                </a:lnTo>
                <a:lnTo>
                  <a:pt x="905" y="11992"/>
                </a:lnTo>
                <a:lnTo>
                  <a:pt x="907" y="11989"/>
                </a:lnTo>
                <a:lnTo>
                  <a:pt x="908" y="11988"/>
                </a:lnTo>
                <a:lnTo>
                  <a:pt x="913" y="11987"/>
                </a:lnTo>
                <a:lnTo>
                  <a:pt x="920" y="11988"/>
                </a:lnTo>
                <a:lnTo>
                  <a:pt x="925" y="11989"/>
                </a:lnTo>
                <a:lnTo>
                  <a:pt x="929" y="11989"/>
                </a:lnTo>
                <a:lnTo>
                  <a:pt x="939" y="11984"/>
                </a:lnTo>
                <a:lnTo>
                  <a:pt x="949" y="11980"/>
                </a:lnTo>
                <a:lnTo>
                  <a:pt x="957" y="11977"/>
                </a:lnTo>
                <a:lnTo>
                  <a:pt x="966" y="11974"/>
                </a:lnTo>
                <a:lnTo>
                  <a:pt x="974" y="11972"/>
                </a:lnTo>
                <a:lnTo>
                  <a:pt x="982" y="11972"/>
                </a:lnTo>
                <a:lnTo>
                  <a:pt x="988" y="11973"/>
                </a:lnTo>
                <a:lnTo>
                  <a:pt x="994" y="11974"/>
                </a:lnTo>
                <a:lnTo>
                  <a:pt x="999" y="11977"/>
                </a:lnTo>
                <a:lnTo>
                  <a:pt x="1005" y="11981"/>
                </a:lnTo>
                <a:lnTo>
                  <a:pt x="1008" y="11985"/>
                </a:lnTo>
                <a:lnTo>
                  <a:pt x="1011" y="11989"/>
                </a:lnTo>
                <a:lnTo>
                  <a:pt x="1013" y="11996"/>
                </a:lnTo>
                <a:lnTo>
                  <a:pt x="1015" y="12002"/>
                </a:lnTo>
                <a:lnTo>
                  <a:pt x="1015" y="12010"/>
                </a:lnTo>
                <a:lnTo>
                  <a:pt x="1015" y="12018"/>
                </a:lnTo>
                <a:lnTo>
                  <a:pt x="1013" y="12041"/>
                </a:lnTo>
                <a:lnTo>
                  <a:pt x="1013" y="12063"/>
                </a:lnTo>
                <a:lnTo>
                  <a:pt x="1014" y="12073"/>
                </a:lnTo>
                <a:lnTo>
                  <a:pt x="1016" y="12083"/>
                </a:lnTo>
                <a:lnTo>
                  <a:pt x="1019" y="12093"/>
                </a:lnTo>
                <a:lnTo>
                  <a:pt x="1021" y="12102"/>
                </a:lnTo>
                <a:lnTo>
                  <a:pt x="1025" y="12111"/>
                </a:lnTo>
                <a:lnTo>
                  <a:pt x="1029" y="12120"/>
                </a:lnTo>
                <a:lnTo>
                  <a:pt x="1035" y="12128"/>
                </a:lnTo>
                <a:lnTo>
                  <a:pt x="1041" y="12136"/>
                </a:lnTo>
                <a:lnTo>
                  <a:pt x="1050" y="12142"/>
                </a:lnTo>
                <a:lnTo>
                  <a:pt x="1058" y="12149"/>
                </a:lnTo>
                <a:lnTo>
                  <a:pt x="1068" y="12155"/>
                </a:lnTo>
                <a:lnTo>
                  <a:pt x="1080" y="12161"/>
                </a:lnTo>
                <a:lnTo>
                  <a:pt x="1068" y="12166"/>
                </a:lnTo>
                <a:lnTo>
                  <a:pt x="1056" y="12171"/>
                </a:lnTo>
                <a:lnTo>
                  <a:pt x="1044" y="12176"/>
                </a:lnTo>
                <a:lnTo>
                  <a:pt x="1033" y="12180"/>
                </a:lnTo>
                <a:lnTo>
                  <a:pt x="1007" y="12187"/>
                </a:lnTo>
                <a:lnTo>
                  <a:pt x="982" y="12195"/>
                </a:lnTo>
                <a:lnTo>
                  <a:pt x="970" y="12200"/>
                </a:lnTo>
                <a:lnTo>
                  <a:pt x="958" y="12205"/>
                </a:lnTo>
                <a:lnTo>
                  <a:pt x="948" y="12211"/>
                </a:lnTo>
                <a:lnTo>
                  <a:pt x="937" y="12218"/>
                </a:lnTo>
                <a:lnTo>
                  <a:pt x="926" y="12226"/>
                </a:lnTo>
                <a:lnTo>
                  <a:pt x="917" y="12235"/>
                </a:lnTo>
                <a:lnTo>
                  <a:pt x="909" y="12247"/>
                </a:lnTo>
                <a:lnTo>
                  <a:pt x="900" y="12258"/>
                </a:lnTo>
                <a:lnTo>
                  <a:pt x="885" y="12267"/>
                </a:lnTo>
                <a:lnTo>
                  <a:pt x="871" y="12277"/>
                </a:lnTo>
                <a:lnTo>
                  <a:pt x="857" y="12286"/>
                </a:lnTo>
                <a:lnTo>
                  <a:pt x="844" y="12297"/>
                </a:lnTo>
                <a:lnTo>
                  <a:pt x="831" y="12309"/>
                </a:lnTo>
                <a:lnTo>
                  <a:pt x="821" y="12322"/>
                </a:lnTo>
                <a:lnTo>
                  <a:pt x="811" y="12336"/>
                </a:lnTo>
                <a:lnTo>
                  <a:pt x="802" y="12351"/>
                </a:lnTo>
                <a:lnTo>
                  <a:pt x="796" y="12365"/>
                </a:lnTo>
                <a:lnTo>
                  <a:pt x="788" y="12378"/>
                </a:lnTo>
                <a:lnTo>
                  <a:pt x="780" y="12391"/>
                </a:lnTo>
                <a:lnTo>
                  <a:pt x="772" y="12404"/>
                </a:lnTo>
                <a:lnTo>
                  <a:pt x="763" y="12416"/>
                </a:lnTo>
                <a:lnTo>
                  <a:pt x="754" y="12426"/>
                </a:lnTo>
                <a:lnTo>
                  <a:pt x="744" y="12438"/>
                </a:lnTo>
                <a:lnTo>
                  <a:pt x="734" y="12449"/>
                </a:lnTo>
                <a:lnTo>
                  <a:pt x="712" y="12469"/>
                </a:lnTo>
                <a:lnTo>
                  <a:pt x="690" y="12489"/>
                </a:lnTo>
                <a:lnTo>
                  <a:pt x="668" y="12508"/>
                </a:lnTo>
                <a:lnTo>
                  <a:pt x="644" y="12528"/>
                </a:lnTo>
                <a:lnTo>
                  <a:pt x="611" y="12554"/>
                </a:lnTo>
                <a:lnTo>
                  <a:pt x="580" y="12582"/>
                </a:lnTo>
                <a:lnTo>
                  <a:pt x="549" y="12611"/>
                </a:lnTo>
                <a:lnTo>
                  <a:pt x="518" y="12642"/>
                </a:lnTo>
                <a:lnTo>
                  <a:pt x="515" y="12647"/>
                </a:lnTo>
                <a:lnTo>
                  <a:pt x="512" y="12652"/>
                </a:lnTo>
                <a:lnTo>
                  <a:pt x="510" y="12659"/>
                </a:lnTo>
                <a:lnTo>
                  <a:pt x="509" y="12665"/>
                </a:lnTo>
                <a:lnTo>
                  <a:pt x="509" y="12672"/>
                </a:lnTo>
                <a:lnTo>
                  <a:pt x="510" y="12678"/>
                </a:lnTo>
                <a:lnTo>
                  <a:pt x="512" y="12685"/>
                </a:lnTo>
                <a:lnTo>
                  <a:pt x="514" y="12691"/>
                </a:lnTo>
                <a:lnTo>
                  <a:pt x="517" y="12698"/>
                </a:lnTo>
                <a:lnTo>
                  <a:pt x="521" y="12703"/>
                </a:lnTo>
                <a:lnTo>
                  <a:pt x="525" y="12708"/>
                </a:lnTo>
                <a:lnTo>
                  <a:pt x="530" y="12713"/>
                </a:lnTo>
                <a:lnTo>
                  <a:pt x="535" y="12717"/>
                </a:lnTo>
                <a:lnTo>
                  <a:pt x="541" y="12719"/>
                </a:lnTo>
                <a:lnTo>
                  <a:pt x="546" y="12720"/>
                </a:lnTo>
                <a:lnTo>
                  <a:pt x="553" y="12720"/>
                </a:lnTo>
                <a:lnTo>
                  <a:pt x="575" y="12719"/>
                </a:lnTo>
                <a:lnTo>
                  <a:pt x="599" y="12719"/>
                </a:lnTo>
                <a:lnTo>
                  <a:pt x="623" y="12719"/>
                </a:lnTo>
                <a:lnTo>
                  <a:pt x="646" y="12719"/>
                </a:lnTo>
                <a:lnTo>
                  <a:pt x="683" y="12720"/>
                </a:lnTo>
                <a:lnTo>
                  <a:pt x="720" y="12719"/>
                </a:lnTo>
                <a:lnTo>
                  <a:pt x="737" y="12718"/>
                </a:lnTo>
                <a:lnTo>
                  <a:pt x="755" y="12717"/>
                </a:lnTo>
                <a:lnTo>
                  <a:pt x="772" y="12714"/>
                </a:lnTo>
                <a:lnTo>
                  <a:pt x="789" y="12711"/>
                </a:lnTo>
                <a:lnTo>
                  <a:pt x="807" y="12705"/>
                </a:lnTo>
                <a:lnTo>
                  <a:pt x="823" y="12699"/>
                </a:lnTo>
                <a:lnTo>
                  <a:pt x="839" y="12691"/>
                </a:lnTo>
                <a:lnTo>
                  <a:pt x="855" y="12681"/>
                </a:lnTo>
                <a:lnTo>
                  <a:pt x="870" y="12670"/>
                </a:lnTo>
                <a:lnTo>
                  <a:pt x="885" y="12657"/>
                </a:lnTo>
                <a:lnTo>
                  <a:pt x="899" y="12641"/>
                </a:lnTo>
                <a:lnTo>
                  <a:pt x="912" y="12623"/>
                </a:lnTo>
                <a:lnTo>
                  <a:pt x="915" y="12620"/>
                </a:lnTo>
                <a:lnTo>
                  <a:pt x="917" y="12618"/>
                </a:lnTo>
                <a:lnTo>
                  <a:pt x="922" y="12616"/>
                </a:lnTo>
                <a:lnTo>
                  <a:pt x="926" y="12615"/>
                </a:lnTo>
                <a:lnTo>
                  <a:pt x="935" y="12611"/>
                </a:lnTo>
                <a:lnTo>
                  <a:pt x="943" y="12610"/>
                </a:lnTo>
                <a:lnTo>
                  <a:pt x="951" y="12609"/>
                </a:lnTo>
                <a:lnTo>
                  <a:pt x="959" y="12610"/>
                </a:lnTo>
                <a:lnTo>
                  <a:pt x="968" y="12613"/>
                </a:lnTo>
                <a:lnTo>
                  <a:pt x="974" y="12616"/>
                </a:lnTo>
                <a:lnTo>
                  <a:pt x="981" y="12621"/>
                </a:lnTo>
                <a:lnTo>
                  <a:pt x="985" y="12629"/>
                </a:lnTo>
                <a:lnTo>
                  <a:pt x="987" y="12633"/>
                </a:lnTo>
                <a:lnTo>
                  <a:pt x="988" y="12637"/>
                </a:lnTo>
                <a:lnTo>
                  <a:pt x="989" y="12641"/>
                </a:lnTo>
                <a:lnTo>
                  <a:pt x="988" y="12644"/>
                </a:lnTo>
                <a:lnTo>
                  <a:pt x="979" y="12676"/>
                </a:lnTo>
                <a:lnTo>
                  <a:pt x="968" y="12708"/>
                </a:lnTo>
                <a:lnTo>
                  <a:pt x="956" y="12741"/>
                </a:lnTo>
                <a:lnTo>
                  <a:pt x="946" y="12773"/>
                </a:lnTo>
                <a:lnTo>
                  <a:pt x="942" y="12785"/>
                </a:lnTo>
                <a:lnTo>
                  <a:pt x="939" y="12796"/>
                </a:lnTo>
                <a:lnTo>
                  <a:pt x="934" y="12806"/>
                </a:lnTo>
                <a:lnTo>
                  <a:pt x="929" y="12816"/>
                </a:lnTo>
                <a:lnTo>
                  <a:pt x="924" y="12826"/>
                </a:lnTo>
                <a:lnTo>
                  <a:pt x="917" y="12834"/>
                </a:lnTo>
                <a:lnTo>
                  <a:pt x="911" y="12843"/>
                </a:lnTo>
                <a:lnTo>
                  <a:pt x="905" y="12850"/>
                </a:lnTo>
                <a:lnTo>
                  <a:pt x="896" y="12858"/>
                </a:lnTo>
                <a:lnTo>
                  <a:pt x="888" y="12865"/>
                </a:lnTo>
                <a:lnTo>
                  <a:pt x="880" y="12872"/>
                </a:lnTo>
                <a:lnTo>
                  <a:pt x="870" y="12878"/>
                </a:lnTo>
                <a:lnTo>
                  <a:pt x="859" y="12884"/>
                </a:lnTo>
                <a:lnTo>
                  <a:pt x="849" y="12889"/>
                </a:lnTo>
                <a:lnTo>
                  <a:pt x="837" y="12895"/>
                </a:lnTo>
                <a:lnTo>
                  <a:pt x="824" y="12899"/>
                </a:lnTo>
                <a:lnTo>
                  <a:pt x="783" y="12914"/>
                </a:lnTo>
                <a:lnTo>
                  <a:pt x="741" y="12929"/>
                </a:lnTo>
                <a:lnTo>
                  <a:pt x="721" y="12938"/>
                </a:lnTo>
                <a:lnTo>
                  <a:pt x="701" y="12946"/>
                </a:lnTo>
                <a:lnTo>
                  <a:pt x="682" y="12956"/>
                </a:lnTo>
                <a:lnTo>
                  <a:pt x="664" y="12968"/>
                </a:lnTo>
                <a:lnTo>
                  <a:pt x="645" y="12980"/>
                </a:lnTo>
                <a:lnTo>
                  <a:pt x="629" y="12994"/>
                </a:lnTo>
                <a:lnTo>
                  <a:pt x="622" y="13001"/>
                </a:lnTo>
                <a:lnTo>
                  <a:pt x="614" y="13009"/>
                </a:lnTo>
                <a:lnTo>
                  <a:pt x="608" y="13017"/>
                </a:lnTo>
                <a:lnTo>
                  <a:pt x="601" y="13026"/>
                </a:lnTo>
                <a:lnTo>
                  <a:pt x="595" y="13036"/>
                </a:lnTo>
                <a:lnTo>
                  <a:pt x="589" y="13045"/>
                </a:lnTo>
                <a:lnTo>
                  <a:pt x="584" y="13056"/>
                </a:lnTo>
                <a:lnTo>
                  <a:pt x="580" y="13067"/>
                </a:lnTo>
                <a:lnTo>
                  <a:pt x="575" y="13078"/>
                </a:lnTo>
                <a:lnTo>
                  <a:pt x="571" y="13090"/>
                </a:lnTo>
                <a:lnTo>
                  <a:pt x="568" y="13102"/>
                </a:lnTo>
                <a:lnTo>
                  <a:pt x="566" y="13116"/>
                </a:lnTo>
                <a:lnTo>
                  <a:pt x="565" y="13119"/>
                </a:lnTo>
                <a:lnTo>
                  <a:pt x="564" y="13124"/>
                </a:lnTo>
                <a:lnTo>
                  <a:pt x="560" y="13127"/>
                </a:lnTo>
                <a:lnTo>
                  <a:pt x="558" y="13130"/>
                </a:lnTo>
                <a:lnTo>
                  <a:pt x="551" y="13137"/>
                </a:lnTo>
                <a:lnTo>
                  <a:pt x="544" y="13141"/>
                </a:lnTo>
                <a:lnTo>
                  <a:pt x="519" y="13154"/>
                </a:lnTo>
                <a:lnTo>
                  <a:pt x="496" y="13169"/>
                </a:lnTo>
                <a:lnTo>
                  <a:pt x="472" y="13184"/>
                </a:lnTo>
                <a:lnTo>
                  <a:pt x="451" y="13201"/>
                </a:lnTo>
                <a:lnTo>
                  <a:pt x="429" y="13219"/>
                </a:lnTo>
                <a:lnTo>
                  <a:pt x="408" y="13237"/>
                </a:lnTo>
                <a:lnTo>
                  <a:pt x="387" y="13255"/>
                </a:lnTo>
                <a:lnTo>
                  <a:pt x="367" y="13274"/>
                </a:lnTo>
                <a:lnTo>
                  <a:pt x="326" y="13312"/>
                </a:lnTo>
                <a:lnTo>
                  <a:pt x="285" y="13349"/>
                </a:lnTo>
                <a:lnTo>
                  <a:pt x="264" y="13366"/>
                </a:lnTo>
                <a:lnTo>
                  <a:pt x="241" y="13383"/>
                </a:lnTo>
                <a:lnTo>
                  <a:pt x="218" y="13398"/>
                </a:lnTo>
                <a:lnTo>
                  <a:pt x="195" y="13412"/>
                </a:lnTo>
                <a:lnTo>
                  <a:pt x="175" y="13424"/>
                </a:lnTo>
                <a:lnTo>
                  <a:pt x="158" y="13436"/>
                </a:lnTo>
                <a:lnTo>
                  <a:pt x="142" y="13449"/>
                </a:lnTo>
                <a:lnTo>
                  <a:pt x="127" y="13464"/>
                </a:lnTo>
                <a:lnTo>
                  <a:pt x="119" y="13471"/>
                </a:lnTo>
                <a:lnTo>
                  <a:pt x="113" y="13480"/>
                </a:lnTo>
                <a:lnTo>
                  <a:pt x="108" y="13489"/>
                </a:lnTo>
                <a:lnTo>
                  <a:pt x="102" y="13497"/>
                </a:lnTo>
                <a:lnTo>
                  <a:pt x="98" y="13507"/>
                </a:lnTo>
                <a:lnTo>
                  <a:pt x="94" y="13518"/>
                </a:lnTo>
                <a:lnTo>
                  <a:pt x="90" y="13527"/>
                </a:lnTo>
                <a:lnTo>
                  <a:pt x="88" y="13539"/>
                </a:lnTo>
                <a:lnTo>
                  <a:pt x="87" y="13548"/>
                </a:lnTo>
                <a:lnTo>
                  <a:pt x="88" y="13556"/>
                </a:lnTo>
                <a:lnTo>
                  <a:pt x="90" y="13564"/>
                </a:lnTo>
                <a:lnTo>
                  <a:pt x="95" y="13572"/>
                </a:lnTo>
                <a:lnTo>
                  <a:pt x="97" y="13574"/>
                </a:lnTo>
                <a:lnTo>
                  <a:pt x="100" y="13576"/>
                </a:lnTo>
                <a:lnTo>
                  <a:pt x="104" y="13578"/>
                </a:lnTo>
                <a:lnTo>
                  <a:pt x="109" y="13579"/>
                </a:lnTo>
                <a:lnTo>
                  <a:pt x="113" y="13580"/>
                </a:lnTo>
                <a:lnTo>
                  <a:pt x="117" y="13580"/>
                </a:lnTo>
                <a:lnTo>
                  <a:pt x="120" y="13580"/>
                </a:lnTo>
                <a:lnTo>
                  <a:pt x="124" y="13579"/>
                </a:lnTo>
                <a:lnTo>
                  <a:pt x="143" y="13570"/>
                </a:lnTo>
                <a:lnTo>
                  <a:pt x="163" y="13564"/>
                </a:lnTo>
                <a:lnTo>
                  <a:pt x="184" y="13559"/>
                </a:lnTo>
                <a:lnTo>
                  <a:pt x="204" y="13554"/>
                </a:lnTo>
                <a:lnTo>
                  <a:pt x="226" y="13552"/>
                </a:lnTo>
                <a:lnTo>
                  <a:pt x="247" y="13550"/>
                </a:lnTo>
                <a:lnTo>
                  <a:pt x="268" y="13549"/>
                </a:lnTo>
                <a:lnTo>
                  <a:pt x="289" y="13547"/>
                </a:lnTo>
                <a:lnTo>
                  <a:pt x="299" y="13546"/>
                </a:lnTo>
                <a:lnTo>
                  <a:pt x="308" y="13544"/>
                </a:lnTo>
                <a:lnTo>
                  <a:pt x="315" y="13540"/>
                </a:lnTo>
                <a:lnTo>
                  <a:pt x="323" y="13536"/>
                </a:lnTo>
                <a:lnTo>
                  <a:pt x="329" y="13531"/>
                </a:lnTo>
                <a:lnTo>
                  <a:pt x="334" y="13524"/>
                </a:lnTo>
                <a:lnTo>
                  <a:pt x="338" y="13517"/>
                </a:lnTo>
                <a:lnTo>
                  <a:pt x="339" y="13508"/>
                </a:lnTo>
                <a:lnTo>
                  <a:pt x="341" y="13490"/>
                </a:lnTo>
                <a:lnTo>
                  <a:pt x="344" y="13474"/>
                </a:lnTo>
                <a:lnTo>
                  <a:pt x="348" y="13457"/>
                </a:lnTo>
                <a:lnTo>
                  <a:pt x="355" y="13442"/>
                </a:lnTo>
                <a:lnTo>
                  <a:pt x="361" y="13428"/>
                </a:lnTo>
                <a:lnTo>
                  <a:pt x="369" y="13414"/>
                </a:lnTo>
                <a:lnTo>
                  <a:pt x="378" y="13401"/>
                </a:lnTo>
                <a:lnTo>
                  <a:pt x="387" y="13390"/>
                </a:lnTo>
                <a:lnTo>
                  <a:pt x="408" y="13366"/>
                </a:lnTo>
                <a:lnTo>
                  <a:pt x="430" y="13343"/>
                </a:lnTo>
                <a:lnTo>
                  <a:pt x="453" y="13322"/>
                </a:lnTo>
                <a:lnTo>
                  <a:pt x="476" y="13299"/>
                </a:lnTo>
                <a:lnTo>
                  <a:pt x="498" y="13274"/>
                </a:lnTo>
                <a:lnTo>
                  <a:pt x="522" y="13251"/>
                </a:lnTo>
                <a:lnTo>
                  <a:pt x="528" y="13245"/>
                </a:lnTo>
                <a:lnTo>
                  <a:pt x="535" y="13241"/>
                </a:lnTo>
                <a:lnTo>
                  <a:pt x="542" y="13237"/>
                </a:lnTo>
                <a:lnTo>
                  <a:pt x="550" y="13235"/>
                </a:lnTo>
                <a:lnTo>
                  <a:pt x="558" y="13232"/>
                </a:lnTo>
                <a:lnTo>
                  <a:pt x="567" y="13231"/>
                </a:lnTo>
                <a:lnTo>
                  <a:pt x="576" y="13231"/>
                </a:lnTo>
                <a:lnTo>
                  <a:pt x="586" y="13232"/>
                </a:lnTo>
                <a:lnTo>
                  <a:pt x="592" y="13244"/>
                </a:lnTo>
                <a:lnTo>
                  <a:pt x="594" y="13255"/>
                </a:lnTo>
                <a:lnTo>
                  <a:pt x="595" y="13266"/>
                </a:lnTo>
                <a:lnTo>
                  <a:pt x="595" y="13274"/>
                </a:lnTo>
                <a:lnTo>
                  <a:pt x="593" y="13283"/>
                </a:lnTo>
                <a:lnTo>
                  <a:pt x="589" y="13292"/>
                </a:lnTo>
                <a:lnTo>
                  <a:pt x="585" y="13299"/>
                </a:lnTo>
                <a:lnTo>
                  <a:pt x="580" y="13306"/>
                </a:lnTo>
                <a:lnTo>
                  <a:pt x="554" y="13332"/>
                </a:lnTo>
                <a:lnTo>
                  <a:pt x="527" y="13356"/>
                </a:lnTo>
                <a:lnTo>
                  <a:pt x="521" y="13363"/>
                </a:lnTo>
                <a:lnTo>
                  <a:pt x="516" y="13370"/>
                </a:lnTo>
                <a:lnTo>
                  <a:pt x="515" y="13378"/>
                </a:lnTo>
                <a:lnTo>
                  <a:pt x="514" y="13386"/>
                </a:lnTo>
                <a:lnTo>
                  <a:pt x="514" y="13391"/>
                </a:lnTo>
                <a:lnTo>
                  <a:pt x="514" y="13394"/>
                </a:lnTo>
                <a:lnTo>
                  <a:pt x="514" y="13397"/>
                </a:lnTo>
                <a:lnTo>
                  <a:pt x="516" y="13400"/>
                </a:lnTo>
                <a:lnTo>
                  <a:pt x="518" y="13403"/>
                </a:lnTo>
                <a:lnTo>
                  <a:pt x="522" y="13406"/>
                </a:lnTo>
                <a:lnTo>
                  <a:pt x="525" y="13407"/>
                </a:lnTo>
                <a:lnTo>
                  <a:pt x="529" y="13409"/>
                </a:lnTo>
                <a:lnTo>
                  <a:pt x="537" y="13411"/>
                </a:lnTo>
                <a:lnTo>
                  <a:pt x="545" y="13412"/>
                </a:lnTo>
                <a:lnTo>
                  <a:pt x="555" y="13411"/>
                </a:lnTo>
                <a:lnTo>
                  <a:pt x="565" y="13411"/>
                </a:lnTo>
                <a:lnTo>
                  <a:pt x="573" y="13409"/>
                </a:lnTo>
                <a:lnTo>
                  <a:pt x="582" y="13407"/>
                </a:lnTo>
                <a:lnTo>
                  <a:pt x="598" y="13403"/>
                </a:lnTo>
                <a:lnTo>
                  <a:pt x="613" y="13395"/>
                </a:lnTo>
                <a:lnTo>
                  <a:pt x="628" y="13386"/>
                </a:lnTo>
                <a:lnTo>
                  <a:pt x="641" y="13377"/>
                </a:lnTo>
                <a:lnTo>
                  <a:pt x="654" y="13366"/>
                </a:lnTo>
                <a:lnTo>
                  <a:pt x="666" y="13355"/>
                </a:lnTo>
                <a:lnTo>
                  <a:pt x="689" y="13330"/>
                </a:lnTo>
                <a:lnTo>
                  <a:pt x="713" y="13306"/>
                </a:lnTo>
                <a:lnTo>
                  <a:pt x="725" y="13294"/>
                </a:lnTo>
                <a:lnTo>
                  <a:pt x="737" y="13282"/>
                </a:lnTo>
                <a:lnTo>
                  <a:pt x="750" y="13271"/>
                </a:lnTo>
                <a:lnTo>
                  <a:pt x="763" y="13262"/>
                </a:lnTo>
                <a:lnTo>
                  <a:pt x="766" y="13258"/>
                </a:lnTo>
                <a:lnTo>
                  <a:pt x="768" y="13254"/>
                </a:lnTo>
                <a:lnTo>
                  <a:pt x="769" y="13248"/>
                </a:lnTo>
                <a:lnTo>
                  <a:pt x="769" y="13241"/>
                </a:lnTo>
                <a:lnTo>
                  <a:pt x="769" y="13227"/>
                </a:lnTo>
                <a:lnTo>
                  <a:pt x="767" y="13214"/>
                </a:lnTo>
                <a:lnTo>
                  <a:pt x="761" y="13198"/>
                </a:lnTo>
                <a:lnTo>
                  <a:pt x="754" y="13182"/>
                </a:lnTo>
                <a:lnTo>
                  <a:pt x="751" y="13174"/>
                </a:lnTo>
                <a:lnTo>
                  <a:pt x="747" y="13167"/>
                </a:lnTo>
                <a:lnTo>
                  <a:pt x="744" y="13158"/>
                </a:lnTo>
                <a:lnTo>
                  <a:pt x="742" y="13151"/>
                </a:lnTo>
                <a:lnTo>
                  <a:pt x="741" y="13138"/>
                </a:lnTo>
                <a:lnTo>
                  <a:pt x="740" y="13126"/>
                </a:lnTo>
                <a:lnTo>
                  <a:pt x="741" y="13115"/>
                </a:lnTo>
                <a:lnTo>
                  <a:pt x="742" y="13103"/>
                </a:lnTo>
                <a:lnTo>
                  <a:pt x="744" y="13093"/>
                </a:lnTo>
                <a:lnTo>
                  <a:pt x="747" y="13083"/>
                </a:lnTo>
                <a:lnTo>
                  <a:pt x="752" y="13072"/>
                </a:lnTo>
                <a:lnTo>
                  <a:pt x="757" y="13064"/>
                </a:lnTo>
                <a:lnTo>
                  <a:pt x="764" y="13054"/>
                </a:lnTo>
                <a:lnTo>
                  <a:pt x="771" y="13045"/>
                </a:lnTo>
                <a:lnTo>
                  <a:pt x="779" y="13038"/>
                </a:lnTo>
                <a:lnTo>
                  <a:pt x="788" y="13030"/>
                </a:lnTo>
                <a:lnTo>
                  <a:pt x="798" y="13024"/>
                </a:lnTo>
                <a:lnTo>
                  <a:pt x="809" y="13017"/>
                </a:lnTo>
                <a:lnTo>
                  <a:pt x="821" y="13011"/>
                </a:lnTo>
                <a:lnTo>
                  <a:pt x="834" y="13006"/>
                </a:lnTo>
                <a:lnTo>
                  <a:pt x="840" y="13004"/>
                </a:lnTo>
                <a:lnTo>
                  <a:pt x="845" y="13003"/>
                </a:lnTo>
                <a:lnTo>
                  <a:pt x="852" y="13004"/>
                </a:lnTo>
                <a:lnTo>
                  <a:pt x="858" y="13005"/>
                </a:lnTo>
                <a:lnTo>
                  <a:pt x="864" y="13008"/>
                </a:lnTo>
                <a:lnTo>
                  <a:pt x="869" y="13012"/>
                </a:lnTo>
                <a:lnTo>
                  <a:pt x="873" y="13016"/>
                </a:lnTo>
                <a:lnTo>
                  <a:pt x="875" y="13023"/>
                </a:lnTo>
                <a:lnTo>
                  <a:pt x="878" y="13028"/>
                </a:lnTo>
                <a:lnTo>
                  <a:pt x="879" y="13034"/>
                </a:lnTo>
                <a:lnTo>
                  <a:pt x="879" y="13041"/>
                </a:lnTo>
                <a:lnTo>
                  <a:pt x="879" y="13046"/>
                </a:lnTo>
                <a:lnTo>
                  <a:pt x="879" y="13060"/>
                </a:lnTo>
                <a:lnTo>
                  <a:pt x="881" y="13072"/>
                </a:lnTo>
                <a:lnTo>
                  <a:pt x="883" y="13086"/>
                </a:lnTo>
                <a:lnTo>
                  <a:pt x="886" y="13098"/>
                </a:lnTo>
                <a:lnTo>
                  <a:pt x="891" y="13109"/>
                </a:lnTo>
                <a:lnTo>
                  <a:pt x="894" y="13117"/>
                </a:lnTo>
                <a:lnTo>
                  <a:pt x="899" y="13125"/>
                </a:lnTo>
                <a:lnTo>
                  <a:pt x="905" y="13131"/>
                </a:lnTo>
                <a:lnTo>
                  <a:pt x="910" y="13136"/>
                </a:lnTo>
                <a:lnTo>
                  <a:pt x="916" y="13139"/>
                </a:lnTo>
                <a:lnTo>
                  <a:pt x="923" y="13140"/>
                </a:lnTo>
                <a:lnTo>
                  <a:pt x="931" y="13140"/>
                </a:lnTo>
                <a:lnTo>
                  <a:pt x="939" y="13139"/>
                </a:lnTo>
                <a:lnTo>
                  <a:pt x="949" y="13136"/>
                </a:lnTo>
                <a:lnTo>
                  <a:pt x="958" y="13131"/>
                </a:lnTo>
                <a:lnTo>
                  <a:pt x="969" y="13126"/>
                </a:lnTo>
                <a:lnTo>
                  <a:pt x="981" y="13118"/>
                </a:lnTo>
                <a:lnTo>
                  <a:pt x="994" y="13110"/>
                </a:lnTo>
                <a:lnTo>
                  <a:pt x="1005" y="13101"/>
                </a:lnTo>
                <a:lnTo>
                  <a:pt x="1015" y="13092"/>
                </a:lnTo>
                <a:lnTo>
                  <a:pt x="1021" y="13089"/>
                </a:lnTo>
                <a:lnTo>
                  <a:pt x="1026" y="13088"/>
                </a:lnTo>
                <a:lnTo>
                  <a:pt x="1028" y="13088"/>
                </a:lnTo>
                <a:lnTo>
                  <a:pt x="1030" y="13089"/>
                </a:lnTo>
                <a:lnTo>
                  <a:pt x="1031" y="13090"/>
                </a:lnTo>
                <a:lnTo>
                  <a:pt x="1034" y="13093"/>
                </a:lnTo>
                <a:lnTo>
                  <a:pt x="1039" y="13101"/>
                </a:lnTo>
                <a:lnTo>
                  <a:pt x="1044" y="13109"/>
                </a:lnTo>
                <a:lnTo>
                  <a:pt x="1050" y="13114"/>
                </a:lnTo>
                <a:lnTo>
                  <a:pt x="1055" y="13119"/>
                </a:lnTo>
                <a:lnTo>
                  <a:pt x="1060" y="13123"/>
                </a:lnTo>
                <a:lnTo>
                  <a:pt x="1066" y="13126"/>
                </a:lnTo>
                <a:lnTo>
                  <a:pt x="1072" y="13128"/>
                </a:lnTo>
                <a:lnTo>
                  <a:pt x="1079" y="13130"/>
                </a:lnTo>
                <a:lnTo>
                  <a:pt x="1091" y="13131"/>
                </a:lnTo>
                <a:lnTo>
                  <a:pt x="1103" y="13131"/>
                </a:lnTo>
                <a:lnTo>
                  <a:pt x="1116" y="13130"/>
                </a:lnTo>
                <a:lnTo>
                  <a:pt x="1130" y="13128"/>
                </a:lnTo>
                <a:lnTo>
                  <a:pt x="1140" y="13126"/>
                </a:lnTo>
                <a:lnTo>
                  <a:pt x="1151" y="13125"/>
                </a:lnTo>
                <a:lnTo>
                  <a:pt x="1160" y="13124"/>
                </a:lnTo>
                <a:lnTo>
                  <a:pt x="1170" y="13124"/>
                </a:lnTo>
                <a:lnTo>
                  <a:pt x="1177" y="13125"/>
                </a:lnTo>
                <a:lnTo>
                  <a:pt x="1182" y="13128"/>
                </a:lnTo>
                <a:lnTo>
                  <a:pt x="1186" y="13131"/>
                </a:lnTo>
                <a:lnTo>
                  <a:pt x="1191" y="13137"/>
                </a:lnTo>
                <a:lnTo>
                  <a:pt x="1193" y="13143"/>
                </a:lnTo>
                <a:lnTo>
                  <a:pt x="1195" y="13150"/>
                </a:lnTo>
                <a:lnTo>
                  <a:pt x="1196" y="13156"/>
                </a:lnTo>
                <a:lnTo>
                  <a:pt x="1197" y="13163"/>
                </a:lnTo>
                <a:lnTo>
                  <a:pt x="1198" y="13177"/>
                </a:lnTo>
                <a:lnTo>
                  <a:pt x="1198" y="13189"/>
                </a:lnTo>
                <a:lnTo>
                  <a:pt x="1196" y="13202"/>
                </a:lnTo>
                <a:lnTo>
                  <a:pt x="1193" y="13214"/>
                </a:lnTo>
                <a:lnTo>
                  <a:pt x="1191" y="13220"/>
                </a:lnTo>
                <a:lnTo>
                  <a:pt x="1187" y="13225"/>
                </a:lnTo>
                <a:lnTo>
                  <a:pt x="1184" y="13229"/>
                </a:lnTo>
                <a:lnTo>
                  <a:pt x="1180" y="13234"/>
                </a:lnTo>
                <a:lnTo>
                  <a:pt x="1174" y="13238"/>
                </a:lnTo>
                <a:lnTo>
                  <a:pt x="1169" y="13241"/>
                </a:lnTo>
                <a:lnTo>
                  <a:pt x="1163" y="13243"/>
                </a:lnTo>
                <a:lnTo>
                  <a:pt x="1155" y="13245"/>
                </a:lnTo>
                <a:lnTo>
                  <a:pt x="1139" y="13250"/>
                </a:lnTo>
                <a:lnTo>
                  <a:pt x="1124" y="13254"/>
                </a:lnTo>
                <a:lnTo>
                  <a:pt x="1108" y="13260"/>
                </a:lnTo>
                <a:lnTo>
                  <a:pt x="1094" y="13266"/>
                </a:lnTo>
                <a:lnTo>
                  <a:pt x="1080" y="13273"/>
                </a:lnTo>
                <a:lnTo>
                  <a:pt x="1066" y="13281"/>
                </a:lnTo>
                <a:lnTo>
                  <a:pt x="1053" y="13288"/>
                </a:lnTo>
                <a:lnTo>
                  <a:pt x="1041" y="13298"/>
                </a:lnTo>
                <a:lnTo>
                  <a:pt x="1029" y="13308"/>
                </a:lnTo>
                <a:lnTo>
                  <a:pt x="1017" y="13318"/>
                </a:lnTo>
                <a:lnTo>
                  <a:pt x="1008" y="13329"/>
                </a:lnTo>
                <a:lnTo>
                  <a:pt x="997" y="13341"/>
                </a:lnTo>
                <a:lnTo>
                  <a:pt x="987" y="13354"/>
                </a:lnTo>
                <a:lnTo>
                  <a:pt x="979" y="13367"/>
                </a:lnTo>
                <a:lnTo>
                  <a:pt x="970" y="13381"/>
                </a:lnTo>
                <a:lnTo>
                  <a:pt x="963" y="13396"/>
                </a:lnTo>
                <a:lnTo>
                  <a:pt x="960" y="13399"/>
                </a:lnTo>
                <a:lnTo>
                  <a:pt x="957" y="13401"/>
                </a:lnTo>
                <a:lnTo>
                  <a:pt x="954" y="13403"/>
                </a:lnTo>
                <a:lnTo>
                  <a:pt x="950" y="13405"/>
                </a:lnTo>
                <a:lnTo>
                  <a:pt x="941" y="13408"/>
                </a:lnTo>
                <a:lnTo>
                  <a:pt x="934" y="13412"/>
                </a:lnTo>
                <a:lnTo>
                  <a:pt x="926" y="13420"/>
                </a:lnTo>
                <a:lnTo>
                  <a:pt x="920" y="13426"/>
                </a:lnTo>
                <a:lnTo>
                  <a:pt x="913" y="13434"/>
                </a:lnTo>
                <a:lnTo>
                  <a:pt x="909" y="13441"/>
                </a:lnTo>
                <a:lnTo>
                  <a:pt x="906" y="13448"/>
                </a:lnTo>
                <a:lnTo>
                  <a:pt x="903" y="13455"/>
                </a:lnTo>
                <a:lnTo>
                  <a:pt x="902" y="13462"/>
                </a:lnTo>
                <a:lnTo>
                  <a:pt x="902" y="13469"/>
                </a:lnTo>
                <a:lnTo>
                  <a:pt x="902" y="13476"/>
                </a:lnTo>
                <a:lnTo>
                  <a:pt x="905" y="13482"/>
                </a:lnTo>
                <a:lnTo>
                  <a:pt x="908" y="13490"/>
                </a:lnTo>
                <a:lnTo>
                  <a:pt x="912" y="13496"/>
                </a:lnTo>
                <a:lnTo>
                  <a:pt x="917" y="13502"/>
                </a:lnTo>
                <a:lnTo>
                  <a:pt x="924" y="13508"/>
                </a:lnTo>
                <a:lnTo>
                  <a:pt x="930" y="13514"/>
                </a:lnTo>
                <a:lnTo>
                  <a:pt x="939" y="13520"/>
                </a:lnTo>
                <a:lnTo>
                  <a:pt x="951" y="13525"/>
                </a:lnTo>
                <a:lnTo>
                  <a:pt x="963" y="13530"/>
                </a:lnTo>
                <a:lnTo>
                  <a:pt x="974" y="13534"/>
                </a:lnTo>
                <a:lnTo>
                  <a:pt x="986" y="13539"/>
                </a:lnTo>
                <a:lnTo>
                  <a:pt x="996" y="13545"/>
                </a:lnTo>
                <a:lnTo>
                  <a:pt x="1005" y="13550"/>
                </a:lnTo>
                <a:lnTo>
                  <a:pt x="1011" y="13556"/>
                </a:lnTo>
                <a:lnTo>
                  <a:pt x="1017" y="13562"/>
                </a:lnTo>
                <a:lnTo>
                  <a:pt x="1023" y="13568"/>
                </a:lnTo>
                <a:lnTo>
                  <a:pt x="1026" y="13575"/>
                </a:lnTo>
                <a:lnTo>
                  <a:pt x="1029" y="13581"/>
                </a:lnTo>
                <a:lnTo>
                  <a:pt x="1030" y="13588"/>
                </a:lnTo>
                <a:lnTo>
                  <a:pt x="1031" y="13594"/>
                </a:lnTo>
                <a:lnTo>
                  <a:pt x="1030" y="13601"/>
                </a:lnTo>
                <a:lnTo>
                  <a:pt x="1029" y="13608"/>
                </a:lnTo>
                <a:lnTo>
                  <a:pt x="1026" y="13615"/>
                </a:lnTo>
                <a:lnTo>
                  <a:pt x="1023" y="13622"/>
                </a:lnTo>
                <a:lnTo>
                  <a:pt x="1017" y="13630"/>
                </a:lnTo>
                <a:lnTo>
                  <a:pt x="1012" y="13637"/>
                </a:lnTo>
                <a:lnTo>
                  <a:pt x="1005" y="13645"/>
                </a:lnTo>
                <a:lnTo>
                  <a:pt x="995" y="13654"/>
                </a:lnTo>
                <a:lnTo>
                  <a:pt x="985" y="13662"/>
                </a:lnTo>
                <a:lnTo>
                  <a:pt x="976" y="13668"/>
                </a:lnTo>
                <a:lnTo>
                  <a:pt x="967" y="13674"/>
                </a:lnTo>
                <a:lnTo>
                  <a:pt x="957" y="13677"/>
                </a:lnTo>
                <a:lnTo>
                  <a:pt x="949" y="13679"/>
                </a:lnTo>
                <a:lnTo>
                  <a:pt x="940" y="13680"/>
                </a:lnTo>
                <a:lnTo>
                  <a:pt x="931" y="13679"/>
                </a:lnTo>
                <a:lnTo>
                  <a:pt x="924" y="13677"/>
                </a:lnTo>
                <a:lnTo>
                  <a:pt x="915" y="13674"/>
                </a:lnTo>
                <a:lnTo>
                  <a:pt x="908" y="13668"/>
                </a:lnTo>
                <a:lnTo>
                  <a:pt x="901" y="13662"/>
                </a:lnTo>
                <a:lnTo>
                  <a:pt x="894" y="13653"/>
                </a:lnTo>
                <a:lnTo>
                  <a:pt x="887" y="13645"/>
                </a:lnTo>
                <a:lnTo>
                  <a:pt x="882" y="13634"/>
                </a:lnTo>
                <a:lnTo>
                  <a:pt x="875" y="13621"/>
                </a:lnTo>
                <a:lnTo>
                  <a:pt x="873" y="13613"/>
                </a:lnTo>
                <a:lnTo>
                  <a:pt x="872" y="13605"/>
                </a:lnTo>
                <a:lnTo>
                  <a:pt x="871" y="13596"/>
                </a:lnTo>
                <a:lnTo>
                  <a:pt x="869" y="13588"/>
                </a:lnTo>
                <a:lnTo>
                  <a:pt x="867" y="13581"/>
                </a:lnTo>
                <a:lnTo>
                  <a:pt x="864" y="13576"/>
                </a:lnTo>
                <a:lnTo>
                  <a:pt x="860" y="13570"/>
                </a:lnTo>
                <a:lnTo>
                  <a:pt x="856" y="13566"/>
                </a:lnTo>
                <a:lnTo>
                  <a:pt x="852" y="13563"/>
                </a:lnTo>
                <a:lnTo>
                  <a:pt x="846" y="13561"/>
                </a:lnTo>
                <a:lnTo>
                  <a:pt x="840" y="13561"/>
                </a:lnTo>
                <a:lnTo>
                  <a:pt x="834" y="13563"/>
                </a:lnTo>
                <a:lnTo>
                  <a:pt x="828" y="13565"/>
                </a:lnTo>
                <a:lnTo>
                  <a:pt x="824" y="13568"/>
                </a:lnTo>
                <a:lnTo>
                  <a:pt x="818" y="13572"/>
                </a:lnTo>
                <a:lnTo>
                  <a:pt x="814" y="13576"/>
                </a:lnTo>
                <a:lnTo>
                  <a:pt x="806" y="13586"/>
                </a:lnTo>
                <a:lnTo>
                  <a:pt x="799" y="13596"/>
                </a:lnTo>
                <a:lnTo>
                  <a:pt x="794" y="13608"/>
                </a:lnTo>
                <a:lnTo>
                  <a:pt x="792" y="13620"/>
                </a:lnTo>
                <a:lnTo>
                  <a:pt x="789" y="13633"/>
                </a:lnTo>
                <a:lnTo>
                  <a:pt x="789" y="13646"/>
                </a:lnTo>
                <a:lnTo>
                  <a:pt x="791" y="13676"/>
                </a:lnTo>
                <a:lnTo>
                  <a:pt x="794" y="13706"/>
                </a:lnTo>
                <a:lnTo>
                  <a:pt x="796" y="13721"/>
                </a:lnTo>
                <a:lnTo>
                  <a:pt x="799" y="13735"/>
                </a:lnTo>
                <a:lnTo>
                  <a:pt x="803" y="13749"/>
                </a:lnTo>
                <a:lnTo>
                  <a:pt x="808" y="13762"/>
                </a:lnTo>
                <a:lnTo>
                  <a:pt x="813" y="13775"/>
                </a:lnTo>
                <a:lnTo>
                  <a:pt x="820" y="13788"/>
                </a:lnTo>
                <a:lnTo>
                  <a:pt x="828" y="13800"/>
                </a:lnTo>
                <a:lnTo>
                  <a:pt x="837" y="13812"/>
                </a:lnTo>
                <a:lnTo>
                  <a:pt x="846" y="13822"/>
                </a:lnTo>
                <a:lnTo>
                  <a:pt x="858" y="13833"/>
                </a:lnTo>
                <a:lnTo>
                  <a:pt x="871" y="13843"/>
                </a:lnTo>
                <a:lnTo>
                  <a:pt x="885" y="13851"/>
                </a:lnTo>
                <a:lnTo>
                  <a:pt x="894" y="13857"/>
                </a:lnTo>
                <a:lnTo>
                  <a:pt x="900" y="13862"/>
                </a:lnTo>
                <a:lnTo>
                  <a:pt x="908" y="13869"/>
                </a:lnTo>
                <a:lnTo>
                  <a:pt x="913" y="13874"/>
                </a:lnTo>
                <a:lnTo>
                  <a:pt x="919" y="13880"/>
                </a:lnTo>
                <a:lnTo>
                  <a:pt x="922" y="13887"/>
                </a:lnTo>
                <a:lnTo>
                  <a:pt x="925" y="13893"/>
                </a:lnTo>
                <a:lnTo>
                  <a:pt x="928" y="13900"/>
                </a:lnTo>
                <a:lnTo>
                  <a:pt x="929" y="13907"/>
                </a:lnTo>
                <a:lnTo>
                  <a:pt x="930" y="13915"/>
                </a:lnTo>
                <a:lnTo>
                  <a:pt x="930" y="13922"/>
                </a:lnTo>
                <a:lnTo>
                  <a:pt x="929" y="13931"/>
                </a:lnTo>
                <a:lnTo>
                  <a:pt x="928" y="13940"/>
                </a:lnTo>
                <a:lnTo>
                  <a:pt x="925" y="13948"/>
                </a:lnTo>
                <a:lnTo>
                  <a:pt x="922" y="13957"/>
                </a:lnTo>
                <a:lnTo>
                  <a:pt x="917" y="13966"/>
                </a:lnTo>
                <a:lnTo>
                  <a:pt x="909" y="13988"/>
                </a:lnTo>
                <a:lnTo>
                  <a:pt x="900" y="14010"/>
                </a:lnTo>
                <a:lnTo>
                  <a:pt x="893" y="14032"/>
                </a:lnTo>
                <a:lnTo>
                  <a:pt x="886" y="14055"/>
                </a:lnTo>
                <a:lnTo>
                  <a:pt x="879" y="14077"/>
                </a:lnTo>
                <a:lnTo>
                  <a:pt x="872" y="14099"/>
                </a:lnTo>
                <a:lnTo>
                  <a:pt x="866" y="14121"/>
                </a:lnTo>
                <a:lnTo>
                  <a:pt x="858" y="14144"/>
                </a:lnTo>
                <a:lnTo>
                  <a:pt x="854" y="14138"/>
                </a:lnTo>
                <a:lnTo>
                  <a:pt x="849" y="14130"/>
                </a:lnTo>
                <a:lnTo>
                  <a:pt x="842" y="14123"/>
                </a:lnTo>
                <a:lnTo>
                  <a:pt x="835" y="14115"/>
                </a:lnTo>
                <a:lnTo>
                  <a:pt x="828" y="14107"/>
                </a:lnTo>
                <a:lnTo>
                  <a:pt x="821" y="14102"/>
                </a:lnTo>
                <a:lnTo>
                  <a:pt x="816" y="14100"/>
                </a:lnTo>
                <a:lnTo>
                  <a:pt x="812" y="14098"/>
                </a:lnTo>
                <a:lnTo>
                  <a:pt x="808" y="14097"/>
                </a:lnTo>
                <a:lnTo>
                  <a:pt x="802" y="14097"/>
                </a:lnTo>
                <a:lnTo>
                  <a:pt x="797" y="14098"/>
                </a:lnTo>
                <a:lnTo>
                  <a:pt x="792" y="14099"/>
                </a:lnTo>
                <a:lnTo>
                  <a:pt x="786" y="14101"/>
                </a:lnTo>
                <a:lnTo>
                  <a:pt x="780" y="14104"/>
                </a:lnTo>
                <a:lnTo>
                  <a:pt x="778" y="14107"/>
                </a:lnTo>
                <a:lnTo>
                  <a:pt x="775" y="14112"/>
                </a:lnTo>
                <a:lnTo>
                  <a:pt x="774" y="14116"/>
                </a:lnTo>
                <a:lnTo>
                  <a:pt x="774" y="14119"/>
                </a:lnTo>
                <a:lnTo>
                  <a:pt x="777" y="14126"/>
                </a:lnTo>
                <a:lnTo>
                  <a:pt x="779" y="14131"/>
                </a:lnTo>
                <a:lnTo>
                  <a:pt x="782" y="14137"/>
                </a:lnTo>
                <a:lnTo>
                  <a:pt x="785" y="14140"/>
                </a:lnTo>
                <a:lnTo>
                  <a:pt x="788" y="14143"/>
                </a:lnTo>
                <a:lnTo>
                  <a:pt x="793" y="14146"/>
                </a:lnTo>
                <a:lnTo>
                  <a:pt x="797" y="14147"/>
                </a:lnTo>
                <a:lnTo>
                  <a:pt x="801" y="14149"/>
                </a:lnTo>
                <a:lnTo>
                  <a:pt x="811" y="14151"/>
                </a:lnTo>
                <a:lnTo>
                  <a:pt x="821" y="14151"/>
                </a:lnTo>
                <a:lnTo>
                  <a:pt x="831" y="14149"/>
                </a:lnTo>
                <a:lnTo>
                  <a:pt x="842" y="14147"/>
                </a:lnTo>
                <a:lnTo>
                  <a:pt x="850" y="14146"/>
                </a:lnTo>
                <a:lnTo>
                  <a:pt x="858" y="14144"/>
                </a:lnTo>
                <a:lnTo>
                  <a:pt x="860" y="14153"/>
                </a:lnTo>
                <a:lnTo>
                  <a:pt x="861" y="14161"/>
                </a:lnTo>
                <a:lnTo>
                  <a:pt x="859" y="14169"/>
                </a:lnTo>
                <a:lnTo>
                  <a:pt x="857" y="14176"/>
                </a:lnTo>
                <a:lnTo>
                  <a:pt x="849" y="14189"/>
                </a:lnTo>
                <a:lnTo>
                  <a:pt x="838" y="14203"/>
                </a:lnTo>
                <a:lnTo>
                  <a:pt x="832" y="14210"/>
                </a:lnTo>
                <a:lnTo>
                  <a:pt x="827" y="14216"/>
                </a:lnTo>
                <a:lnTo>
                  <a:pt x="823" y="14224"/>
                </a:lnTo>
                <a:lnTo>
                  <a:pt x="820" y="14231"/>
                </a:lnTo>
                <a:lnTo>
                  <a:pt x="816" y="14239"/>
                </a:lnTo>
                <a:lnTo>
                  <a:pt x="815" y="14248"/>
                </a:lnTo>
                <a:lnTo>
                  <a:pt x="816" y="14257"/>
                </a:lnTo>
                <a:lnTo>
                  <a:pt x="820" y="14268"/>
                </a:lnTo>
                <a:lnTo>
                  <a:pt x="841" y="14268"/>
                </a:lnTo>
                <a:lnTo>
                  <a:pt x="864" y="14267"/>
                </a:lnTo>
                <a:lnTo>
                  <a:pt x="886" y="14266"/>
                </a:lnTo>
                <a:lnTo>
                  <a:pt x="909" y="14266"/>
                </a:lnTo>
                <a:lnTo>
                  <a:pt x="931" y="14265"/>
                </a:lnTo>
                <a:lnTo>
                  <a:pt x="954" y="14265"/>
                </a:lnTo>
                <a:lnTo>
                  <a:pt x="977" y="14264"/>
                </a:lnTo>
                <a:lnTo>
                  <a:pt x="999" y="14262"/>
                </a:lnTo>
                <a:lnTo>
                  <a:pt x="999" y="14262"/>
                </a:lnTo>
                <a:lnTo>
                  <a:pt x="1014" y="14262"/>
                </a:lnTo>
                <a:lnTo>
                  <a:pt x="1028" y="14261"/>
                </a:lnTo>
                <a:lnTo>
                  <a:pt x="1041" y="14258"/>
                </a:lnTo>
                <a:lnTo>
                  <a:pt x="1053" y="14255"/>
                </a:lnTo>
                <a:lnTo>
                  <a:pt x="1065" y="14251"/>
                </a:lnTo>
                <a:lnTo>
                  <a:pt x="1076" y="14244"/>
                </a:lnTo>
                <a:lnTo>
                  <a:pt x="1085" y="14238"/>
                </a:lnTo>
                <a:lnTo>
                  <a:pt x="1095" y="14230"/>
                </a:lnTo>
                <a:lnTo>
                  <a:pt x="1102" y="14223"/>
                </a:lnTo>
                <a:lnTo>
                  <a:pt x="1111" y="14213"/>
                </a:lnTo>
                <a:lnTo>
                  <a:pt x="1119" y="14203"/>
                </a:lnTo>
                <a:lnTo>
                  <a:pt x="1125" y="14193"/>
                </a:lnTo>
                <a:lnTo>
                  <a:pt x="1131" y="14182"/>
                </a:lnTo>
                <a:lnTo>
                  <a:pt x="1137" y="14170"/>
                </a:lnTo>
                <a:lnTo>
                  <a:pt x="1142" y="14158"/>
                </a:lnTo>
                <a:lnTo>
                  <a:pt x="1148" y="14145"/>
                </a:lnTo>
                <a:lnTo>
                  <a:pt x="1150" y="14138"/>
                </a:lnTo>
                <a:lnTo>
                  <a:pt x="1152" y="14129"/>
                </a:lnTo>
                <a:lnTo>
                  <a:pt x="1153" y="14119"/>
                </a:lnTo>
                <a:lnTo>
                  <a:pt x="1154" y="14110"/>
                </a:lnTo>
                <a:lnTo>
                  <a:pt x="1156" y="14091"/>
                </a:lnTo>
                <a:lnTo>
                  <a:pt x="1158" y="14072"/>
                </a:lnTo>
                <a:lnTo>
                  <a:pt x="1159" y="14064"/>
                </a:lnTo>
                <a:lnTo>
                  <a:pt x="1163" y="14056"/>
                </a:lnTo>
                <a:lnTo>
                  <a:pt x="1166" y="14049"/>
                </a:lnTo>
                <a:lnTo>
                  <a:pt x="1169" y="14043"/>
                </a:lnTo>
                <a:lnTo>
                  <a:pt x="1174" y="14038"/>
                </a:lnTo>
                <a:lnTo>
                  <a:pt x="1181" y="14034"/>
                </a:lnTo>
                <a:lnTo>
                  <a:pt x="1188" y="14032"/>
                </a:lnTo>
                <a:lnTo>
                  <a:pt x="1198" y="14032"/>
                </a:lnTo>
                <a:lnTo>
                  <a:pt x="1210" y="14033"/>
                </a:lnTo>
                <a:lnTo>
                  <a:pt x="1219" y="14036"/>
                </a:lnTo>
                <a:lnTo>
                  <a:pt x="1223" y="14039"/>
                </a:lnTo>
                <a:lnTo>
                  <a:pt x="1226" y="14042"/>
                </a:lnTo>
                <a:lnTo>
                  <a:pt x="1228" y="14044"/>
                </a:lnTo>
                <a:lnTo>
                  <a:pt x="1231" y="14047"/>
                </a:lnTo>
                <a:lnTo>
                  <a:pt x="1235" y="14055"/>
                </a:lnTo>
                <a:lnTo>
                  <a:pt x="1236" y="14062"/>
                </a:lnTo>
                <a:lnTo>
                  <a:pt x="1237" y="14072"/>
                </a:lnTo>
                <a:lnTo>
                  <a:pt x="1237" y="14081"/>
                </a:lnTo>
                <a:lnTo>
                  <a:pt x="1236" y="14101"/>
                </a:lnTo>
                <a:lnTo>
                  <a:pt x="1235" y="14121"/>
                </a:lnTo>
                <a:lnTo>
                  <a:pt x="1236" y="14131"/>
                </a:lnTo>
                <a:lnTo>
                  <a:pt x="1237" y="14141"/>
                </a:lnTo>
                <a:lnTo>
                  <a:pt x="1239" y="14149"/>
                </a:lnTo>
                <a:lnTo>
                  <a:pt x="1243" y="14157"/>
                </a:lnTo>
                <a:lnTo>
                  <a:pt x="1247" y="14165"/>
                </a:lnTo>
                <a:lnTo>
                  <a:pt x="1250" y="14172"/>
                </a:lnTo>
                <a:lnTo>
                  <a:pt x="1256" y="14181"/>
                </a:lnTo>
                <a:lnTo>
                  <a:pt x="1263" y="14186"/>
                </a:lnTo>
                <a:lnTo>
                  <a:pt x="1269" y="14190"/>
                </a:lnTo>
                <a:lnTo>
                  <a:pt x="1277" y="14194"/>
                </a:lnTo>
                <a:lnTo>
                  <a:pt x="1284" y="14194"/>
                </a:lnTo>
                <a:lnTo>
                  <a:pt x="1292" y="14193"/>
                </a:lnTo>
                <a:lnTo>
                  <a:pt x="1299" y="14189"/>
                </a:lnTo>
                <a:lnTo>
                  <a:pt x="1307" y="14184"/>
                </a:lnTo>
                <a:lnTo>
                  <a:pt x="1320" y="14173"/>
                </a:lnTo>
                <a:lnTo>
                  <a:pt x="1333" y="14161"/>
                </a:lnTo>
                <a:lnTo>
                  <a:pt x="1343" y="14148"/>
                </a:lnTo>
                <a:lnTo>
                  <a:pt x="1355" y="14135"/>
                </a:lnTo>
                <a:lnTo>
                  <a:pt x="1361" y="14129"/>
                </a:lnTo>
                <a:lnTo>
                  <a:pt x="1366" y="14125"/>
                </a:lnTo>
                <a:lnTo>
                  <a:pt x="1371" y="14120"/>
                </a:lnTo>
                <a:lnTo>
                  <a:pt x="1377" y="14117"/>
                </a:lnTo>
                <a:lnTo>
                  <a:pt x="1382" y="14115"/>
                </a:lnTo>
                <a:lnTo>
                  <a:pt x="1387" y="14113"/>
                </a:lnTo>
                <a:lnTo>
                  <a:pt x="1392" y="14113"/>
                </a:lnTo>
                <a:lnTo>
                  <a:pt x="1397" y="14114"/>
                </a:lnTo>
                <a:lnTo>
                  <a:pt x="1401" y="14115"/>
                </a:lnTo>
                <a:lnTo>
                  <a:pt x="1407" y="14117"/>
                </a:lnTo>
                <a:lnTo>
                  <a:pt x="1411" y="14119"/>
                </a:lnTo>
                <a:lnTo>
                  <a:pt x="1416" y="14124"/>
                </a:lnTo>
                <a:lnTo>
                  <a:pt x="1425" y="14132"/>
                </a:lnTo>
                <a:lnTo>
                  <a:pt x="1436" y="14143"/>
                </a:lnTo>
                <a:lnTo>
                  <a:pt x="1438" y="14146"/>
                </a:lnTo>
                <a:lnTo>
                  <a:pt x="1440" y="14147"/>
                </a:lnTo>
                <a:lnTo>
                  <a:pt x="1443" y="14149"/>
                </a:lnTo>
                <a:lnTo>
                  <a:pt x="1447" y="14149"/>
                </a:lnTo>
                <a:lnTo>
                  <a:pt x="1453" y="14151"/>
                </a:lnTo>
                <a:lnTo>
                  <a:pt x="1459" y="14148"/>
                </a:lnTo>
                <a:lnTo>
                  <a:pt x="1466" y="14146"/>
                </a:lnTo>
                <a:lnTo>
                  <a:pt x="1471" y="14142"/>
                </a:lnTo>
                <a:lnTo>
                  <a:pt x="1472" y="14140"/>
                </a:lnTo>
                <a:lnTo>
                  <a:pt x="1473" y="14138"/>
                </a:lnTo>
                <a:lnTo>
                  <a:pt x="1475" y="14134"/>
                </a:lnTo>
                <a:lnTo>
                  <a:pt x="1475" y="14132"/>
                </a:lnTo>
                <a:lnTo>
                  <a:pt x="1473" y="14117"/>
                </a:lnTo>
                <a:lnTo>
                  <a:pt x="1472" y="14102"/>
                </a:lnTo>
                <a:lnTo>
                  <a:pt x="1473" y="14089"/>
                </a:lnTo>
                <a:lnTo>
                  <a:pt x="1475" y="14076"/>
                </a:lnTo>
                <a:lnTo>
                  <a:pt x="1477" y="14063"/>
                </a:lnTo>
                <a:lnTo>
                  <a:pt x="1479" y="14053"/>
                </a:lnTo>
                <a:lnTo>
                  <a:pt x="1483" y="14042"/>
                </a:lnTo>
                <a:lnTo>
                  <a:pt x="1489" y="14032"/>
                </a:lnTo>
                <a:lnTo>
                  <a:pt x="1495" y="14024"/>
                </a:lnTo>
                <a:lnTo>
                  <a:pt x="1504" y="14016"/>
                </a:lnTo>
                <a:lnTo>
                  <a:pt x="1512" y="14008"/>
                </a:lnTo>
                <a:lnTo>
                  <a:pt x="1523" y="14003"/>
                </a:lnTo>
                <a:lnTo>
                  <a:pt x="1535" y="13998"/>
                </a:lnTo>
                <a:lnTo>
                  <a:pt x="1549" y="13994"/>
                </a:lnTo>
                <a:lnTo>
                  <a:pt x="1564" y="13992"/>
                </a:lnTo>
                <a:lnTo>
                  <a:pt x="1581" y="13990"/>
                </a:lnTo>
                <a:lnTo>
                  <a:pt x="1585" y="13989"/>
                </a:lnTo>
                <a:lnTo>
                  <a:pt x="1589" y="13986"/>
                </a:lnTo>
                <a:lnTo>
                  <a:pt x="1593" y="13982"/>
                </a:lnTo>
                <a:lnTo>
                  <a:pt x="1597" y="13976"/>
                </a:lnTo>
                <a:lnTo>
                  <a:pt x="1605" y="13963"/>
                </a:lnTo>
                <a:lnTo>
                  <a:pt x="1612" y="13951"/>
                </a:lnTo>
                <a:lnTo>
                  <a:pt x="1621" y="13937"/>
                </a:lnTo>
                <a:lnTo>
                  <a:pt x="1629" y="13922"/>
                </a:lnTo>
                <a:lnTo>
                  <a:pt x="1634" y="13915"/>
                </a:lnTo>
                <a:lnTo>
                  <a:pt x="1639" y="13908"/>
                </a:lnTo>
                <a:lnTo>
                  <a:pt x="1644" y="13902"/>
                </a:lnTo>
                <a:lnTo>
                  <a:pt x="1651" y="13897"/>
                </a:lnTo>
                <a:lnTo>
                  <a:pt x="1656" y="13892"/>
                </a:lnTo>
                <a:lnTo>
                  <a:pt x="1663" y="13890"/>
                </a:lnTo>
                <a:lnTo>
                  <a:pt x="1668" y="13888"/>
                </a:lnTo>
                <a:lnTo>
                  <a:pt x="1672" y="13888"/>
                </a:lnTo>
                <a:lnTo>
                  <a:pt x="1677" y="13889"/>
                </a:lnTo>
                <a:lnTo>
                  <a:pt x="1681" y="13890"/>
                </a:lnTo>
                <a:lnTo>
                  <a:pt x="1685" y="13892"/>
                </a:lnTo>
                <a:lnTo>
                  <a:pt x="1690" y="13895"/>
                </a:lnTo>
                <a:lnTo>
                  <a:pt x="1704" y="13911"/>
                </a:lnTo>
                <a:lnTo>
                  <a:pt x="1718" y="13926"/>
                </a:lnTo>
                <a:lnTo>
                  <a:pt x="1725" y="13929"/>
                </a:lnTo>
                <a:lnTo>
                  <a:pt x="1733" y="13932"/>
                </a:lnTo>
                <a:lnTo>
                  <a:pt x="1740" y="13933"/>
                </a:lnTo>
                <a:lnTo>
                  <a:pt x="1748" y="13934"/>
                </a:lnTo>
                <a:lnTo>
                  <a:pt x="1763" y="13932"/>
                </a:lnTo>
                <a:lnTo>
                  <a:pt x="1778" y="13929"/>
                </a:lnTo>
                <a:lnTo>
                  <a:pt x="1788" y="13927"/>
                </a:lnTo>
                <a:lnTo>
                  <a:pt x="1798" y="13926"/>
                </a:lnTo>
                <a:lnTo>
                  <a:pt x="1808" y="13925"/>
                </a:lnTo>
                <a:lnTo>
                  <a:pt x="1818" y="13926"/>
                </a:lnTo>
                <a:lnTo>
                  <a:pt x="1826" y="13927"/>
                </a:lnTo>
                <a:lnTo>
                  <a:pt x="1835" y="13929"/>
                </a:lnTo>
                <a:lnTo>
                  <a:pt x="1842" y="13932"/>
                </a:lnTo>
                <a:lnTo>
                  <a:pt x="1850" y="13936"/>
                </a:lnTo>
                <a:lnTo>
                  <a:pt x="1856" y="13942"/>
                </a:lnTo>
                <a:lnTo>
                  <a:pt x="1861" y="13948"/>
                </a:lnTo>
                <a:lnTo>
                  <a:pt x="1864" y="13956"/>
                </a:lnTo>
                <a:lnTo>
                  <a:pt x="1866" y="13964"/>
                </a:lnTo>
                <a:lnTo>
                  <a:pt x="1866" y="13971"/>
                </a:lnTo>
                <a:lnTo>
                  <a:pt x="1866" y="13976"/>
                </a:lnTo>
                <a:lnTo>
                  <a:pt x="1864" y="13983"/>
                </a:lnTo>
                <a:lnTo>
                  <a:pt x="1863" y="13988"/>
                </a:lnTo>
                <a:lnTo>
                  <a:pt x="1860" y="13994"/>
                </a:lnTo>
                <a:lnTo>
                  <a:pt x="1857" y="14000"/>
                </a:lnTo>
                <a:lnTo>
                  <a:pt x="1853" y="14004"/>
                </a:lnTo>
                <a:lnTo>
                  <a:pt x="1850" y="14008"/>
                </a:lnTo>
                <a:lnTo>
                  <a:pt x="1838" y="14021"/>
                </a:lnTo>
                <a:lnTo>
                  <a:pt x="1824" y="14034"/>
                </a:lnTo>
                <a:lnTo>
                  <a:pt x="1817" y="14039"/>
                </a:lnTo>
                <a:lnTo>
                  <a:pt x="1809" y="14043"/>
                </a:lnTo>
                <a:lnTo>
                  <a:pt x="1802" y="14046"/>
                </a:lnTo>
                <a:lnTo>
                  <a:pt x="1795" y="14047"/>
                </a:lnTo>
                <a:lnTo>
                  <a:pt x="1779" y="14048"/>
                </a:lnTo>
                <a:lnTo>
                  <a:pt x="1763" y="14052"/>
                </a:lnTo>
                <a:lnTo>
                  <a:pt x="1748" y="14055"/>
                </a:lnTo>
                <a:lnTo>
                  <a:pt x="1734" y="14060"/>
                </a:lnTo>
                <a:lnTo>
                  <a:pt x="1721" y="14067"/>
                </a:lnTo>
                <a:lnTo>
                  <a:pt x="1708" y="14073"/>
                </a:lnTo>
                <a:lnTo>
                  <a:pt x="1696" y="14081"/>
                </a:lnTo>
                <a:lnTo>
                  <a:pt x="1684" y="14089"/>
                </a:lnTo>
                <a:lnTo>
                  <a:pt x="1662" y="14107"/>
                </a:lnTo>
                <a:lnTo>
                  <a:pt x="1640" y="14127"/>
                </a:lnTo>
                <a:lnTo>
                  <a:pt x="1619" y="14147"/>
                </a:lnTo>
                <a:lnTo>
                  <a:pt x="1598" y="14168"/>
                </a:lnTo>
                <a:lnTo>
                  <a:pt x="1585" y="14180"/>
                </a:lnTo>
                <a:lnTo>
                  <a:pt x="1572" y="14190"/>
                </a:lnTo>
                <a:lnTo>
                  <a:pt x="1558" y="14201"/>
                </a:lnTo>
                <a:lnTo>
                  <a:pt x="1544" y="14211"/>
                </a:lnTo>
                <a:lnTo>
                  <a:pt x="1530" y="14220"/>
                </a:lnTo>
                <a:lnTo>
                  <a:pt x="1516" y="14229"/>
                </a:lnTo>
                <a:lnTo>
                  <a:pt x="1501" y="14238"/>
                </a:lnTo>
                <a:lnTo>
                  <a:pt x="1485" y="14245"/>
                </a:lnTo>
                <a:lnTo>
                  <a:pt x="1464" y="14256"/>
                </a:lnTo>
                <a:lnTo>
                  <a:pt x="1443" y="14268"/>
                </a:lnTo>
                <a:lnTo>
                  <a:pt x="1434" y="14274"/>
                </a:lnTo>
                <a:lnTo>
                  <a:pt x="1424" y="14282"/>
                </a:lnTo>
                <a:lnTo>
                  <a:pt x="1415" y="14289"/>
                </a:lnTo>
                <a:lnTo>
                  <a:pt x="1407" y="14297"/>
                </a:lnTo>
                <a:lnTo>
                  <a:pt x="1398" y="14306"/>
                </a:lnTo>
                <a:lnTo>
                  <a:pt x="1391" y="14314"/>
                </a:lnTo>
                <a:lnTo>
                  <a:pt x="1383" y="14323"/>
                </a:lnTo>
                <a:lnTo>
                  <a:pt x="1377" y="14332"/>
                </a:lnTo>
                <a:lnTo>
                  <a:pt x="1370" y="14342"/>
                </a:lnTo>
                <a:lnTo>
                  <a:pt x="1365" y="14352"/>
                </a:lnTo>
                <a:lnTo>
                  <a:pt x="1359" y="14363"/>
                </a:lnTo>
                <a:lnTo>
                  <a:pt x="1355" y="14374"/>
                </a:lnTo>
                <a:lnTo>
                  <a:pt x="1348" y="14392"/>
                </a:lnTo>
                <a:lnTo>
                  <a:pt x="1340" y="14408"/>
                </a:lnTo>
                <a:lnTo>
                  <a:pt x="1333" y="14425"/>
                </a:lnTo>
                <a:lnTo>
                  <a:pt x="1324" y="14440"/>
                </a:lnTo>
                <a:lnTo>
                  <a:pt x="1305" y="14471"/>
                </a:lnTo>
                <a:lnTo>
                  <a:pt x="1284" y="14500"/>
                </a:lnTo>
                <a:lnTo>
                  <a:pt x="1263" y="14529"/>
                </a:lnTo>
                <a:lnTo>
                  <a:pt x="1240" y="14557"/>
                </a:lnTo>
                <a:lnTo>
                  <a:pt x="1216" y="14585"/>
                </a:lnTo>
                <a:lnTo>
                  <a:pt x="1193" y="14613"/>
                </a:lnTo>
                <a:lnTo>
                  <a:pt x="1179" y="14628"/>
                </a:lnTo>
                <a:lnTo>
                  <a:pt x="1166" y="14643"/>
                </a:lnTo>
                <a:lnTo>
                  <a:pt x="1163" y="14648"/>
                </a:lnTo>
                <a:lnTo>
                  <a:pt x="1160" y="14652"/>
                </a:lnTo>
                <a:lnTo>
                  <a:pt x="1159" y="14657"/>
                </a:lnTo>
                <a:lnTo>
                  <a:pt x="1158" y="14662"/>
                </a:lnTo>
                <a:lnTo>
                  <a:pt x="1158" y="14667"/>
                </a:lnTo>
                <a:lnTo>
                  <a:pt x="1159" y="14673"/>
                </a:lnTo>
                <a:lnTo>
                  <a:pt x="1160" y="14679"/>
                </a:lnTo>
                <a:lnTo>
                  <a:pt x="1164" y="14685"/>
                </a:lnTo>
                <a:lnTo>
                  <a:pt x="1198" y="14700"/>
                </a:lnTo>
                <a:lnTo>
                  <a:pt x="1234" y="14714"/>
                </a:lnTo>
                <a:lnTo>
                  <a:pt x="1269" y="14730"/>
                </a:lnTo>
                <a:lnTo>
                  <a:pt x="1305" y="14745"/>
                </a:lnTo>
                <a:lnTo>
                  <a:pt x="1311" y="14747"/>
                </a:lnTo>
                <a:lnTo>
                  <a:pt x="1318" y="14749"/>
                </a:lnTo>
                <a:lnTo>
                  <a:pt x="1324" y="14750"/>
                </a:lnTo>
                <a:lnTo>
                  <a:pt x="1330" y="14750"/>
                </a:lnTo>
                <a:lnTo>
                  <a:pt x="1342" y="14749"/>
                </a:lnTo>
                <a:lnTo>
                  <a:pt x="1354" y="14746"/>
                </a:lnTo>
                <a:lnTo>
                  <a:pt x="1366" y="14741"/>
                </a:lnTo>
                <a:lnTo>
                  <a:pt x="1377" y="14736"/>
                </a:lnTo>
                <a:lnTo>
                  <a:pt x="1387" y="14728"/>
                </a:lnTo>
                <a:lnTo>
                  <a:pt x="1398" y="14720"/>
                </a:lnTo>
                <a:lnTo>
                  <a:pt x="1406" y="14713"/>
                </a:lnTo>
                <a:lnTo>
                  <a:pt x="1411" y="14708"/>
                </a:lnTo>
                <a:lnTo>
                  <a:pt x="1412" y="14705"/>
                </a:lnTo>
                <a:lnTo>
                  <a:pt x="1413" y="14702"/>
                </a:lnTo>
                <a:lnTo>
                  <a:pt x="1414" y="14698"/>
                </a:lnTo>
                <a:lnTo>
                  <a:pt x="1414" y="14696"/>
                </a:lnTo>
                <a:lnTo>
                  <a:pt x="1412" y="14690"/>
                </a:lnTo>
                <a:lnTo>
                  <a:pt x="1407" y="14684"/>
                </a:lnTo>
                <a:lnTo>
                  <a:pt x="1400" y="14679"/>
                </a:lnTo>
                <a:lnTo>
                  <a:pt x="1391" y="14673"/>
                </a:lnTo>
                <a:lnTo>
                  <a:pt x="1379" y="14664"/>
                </a:lnTo>
                <a:lnTo>
                  <a:pt x="1368" y="14656"/>
                </a:lnTo>
                <a:lnTo>
                  <a:pt x="1358" y="14650"/>
                </a:lnTo>
                <a:lnTo>
                  <a:pt x="1350" y="14642"/>
                </a:lnTo>
                <a:lnTo>
                  <a:pt x="1343" y="14635"/>
                </a:lnTo>
                <a:lnTo>
                  <a:pt x="1338" y="14627"/>
                </a:lnTo>
                <a:lnTo>
                  <a:pt x="1334" y="14621"/>
                </a:lnTo>
                <a:lnTo>
                  <a:pt x="1332" y="14613"/>
                </a:lnTo>
                <a:lnTo>
                  <a:pt x="1330" y="14606"/>
                </a:lnTo>
                <a:lnTo>
                  <a:pt x="1329" y="14597"/>
                </a:lnTo>
                <a:lnTo>
                  <a:pt x="1330" y="14590"/>
                </a:lnTo>
                <a:lnTo>
                  <a:pt x="1333" y="14581"/>
                </a:lnTo>
                <a:lnTo>
                  <a:pt x="1336" y="14571"/>
                </a:lnTo>
                <a:lnTo>
                  <a:pt x="1340" y="14562"/>
                </a:lnTo>
                <a:lnTo>
                  <a:pt x="1344" y="14551"/>
                </a:lnTo>
                <a:lnTo>
                  <a:pt x="1351" y="14539"/>
                </a:lnTo>
                <a:lnTo>
                  <a:pt x="1364" y="14519"/>
                </a:lnTo>
                <a:lnTo>
                  <a:pt x="1378" y="14498"/>
                </a:lnTo>
                <a:lnTo>
                  <a:pt x="1393" y="14480"/>
                </a:lnTo>
                <a:lnTo>
                  <a:pt x="1409" y="14463"/>
                </a:lnTo>
                <a:lnTo>
                  <a:pt x="1425" y="14447"/>
                </a:lnTo>
                <a:lnTo>
                  <a:pt x="1442" y="14433"/>
                </a:lnTo>
                <a:lnTo>
                  <a:pt x="1461" y="14419"/>
                </a:lnTo>
                <a:lnTo>
                  <a:pt x="1480" y="14406"/>
                </a:lnTo>
                <a:lnTo>
                  <a:pt x="1499" y="14394"/>
                </a:lnTo>
                <a:lnTo>
                  <a:pt x="1519" y="14383"/>
                </a:lnTo>
                <a:lnTo>
                  <a:pt x="1539" y="14373"/>
                </a:lnTo>
                <a:lnTo>
                  <a:pt x="1561" y="14364"/>
                </a:lnTo>
                <a:lnTo>
                  <a:pt x="1582" y="14355"/>
                </a:lnTo>
                <a:lnTo>
                  <a:pt x="1605" y="14347"/>
                </a:lnTo>
                <a:lnTo>
                  <a:pt x="1626" y="14340"/>
                </a:lnTo>
                <a:lnTo>
                  <a:pt x="1649" y="14332"/>
                </a:lnTo>
                <a:lnTo>
                  <a:pt x="1657" y="14331"/>
                </a:lnTo>
                <a:lnTo>
                  <a:pt x="1666" y="14330"/>
                </a:lnTo>
                <a:lnTo>
                  <a:pt x="1675" y="14331"/>
                </a:lnTo>
                <a:lnTo>
                  <a:pt x="1682" y="14333"/>
                </a:lnTo>
                <a:lnTo>
                  <a:pt x="1690" y="14338"/>
                </a:lnTo>
                <a:lnTo>
                  <a:pt x="1696" y="14342"/>
                </a:lnTo>
                <a:lnTo>
                  <a:pt x="1703" y="14349"/>
                </a:lnTo>
                <a:lnTo>
                  <a:pt x="1708" y="14355"/>
                </a:lnTo>
                <a:lnTo>
                  <a:pt x="1714" y="14366"/>
                </a:lnTo>
                <a:lnTo>
                  <a:pt x="1718" y="14375"/>
                </a:lnTo>
                <a:lnTo>
                  <a:pt x="1720" y="14386"/>
                </a:lnTo>
                <a:lnTo>
                  <a:pt x="1720" y="14396"/>
                </a:lnTo>
                <a:lnTo>
                  <a:pt x="1718" y="14407"/>
                </a:lnTo>
                <a:lnTo>
                  <a:pt x="1714" y="14416"/>
                </a:lnTo>
                <a:lnTo>
                  <a:pt x="1710" y="14425"/>
                </a:lnTo>
                <a:lnTo>
                  <a:pt x="1703" y="14435"/>
                </a:lnTo>
                <a:lnTo>
                  <a:pt x="1699" y="14438"/>
                </a:lnTo>
                <a:lnTo>
                  <a:pt x="1694" y="14442"/>
                </a:lnTo>
                <a:lnTo>
                  <a:pt x="1689" y="14445"/>
                </a:lnTo>
                <a:lnTo>
                  <a:pt x="1683" y="14449"/>
                </a:lnTo>
                <a:lnTo>
                  <a:pt x="1671" y="14454"/>
                </a:lnTo>
                <a:lnTo>
                  <a:pt x="1660" y="14459"/>
                </a:lnTo>
                <a:lnTo>
                  <a:pt x="1640" y="14471"/>
                </a:lnTo>
                <a:lnTo>
                  <a:pt x="1625" y="14482"/>
                </a:lnTo>
                <a:lnTo>
                  <a:pt x="1619" y="14487"/>
                </a:lnTo>
                <a:lnTo>
                  <a:pt x="1614" y="14493"/>
                </a:lnTo>
                <a:lnTo>
                  <a:pt x="1610" y="14498"/>
                </a:lnTo>
                <a:lnTo>
                  <a:pt x="1607" y="14504"/>
                </a:lnTo>
                <a:lnTo>
                  <a:pt x="1604" y="14510"/>
                </a:lnTo>
                <a:lnTo>
                  <a:pt x="1603" y="14515"/>
                </a:lnTo>
                <a:lnTo>
                  <a:pt x="1601" y="14522"/>
                </a:lnTo>
                <a:lnTo>
                  <a:pt x="1601" y="14529"/>
                </a:lnTo>
                <a:lnTo>
                  <a:pt x="1604" y="14544"/>
                </a:lnTo>
                <a:lnTo>
                  <a:pt x="1608" y="14562"/>
                </a:lnTo>
                <a:lnTo>
                  <a:pt x="1612" y="14575"/>
                </a:lnTo>
                <a:lnTo>
                  <a:pt x="1618" y="14586"/>
                </a:lnTo>
                <a:lnTo>
                  <a:pt x="1624" y="14597"/>
                </a:lnTo>
                <a:lnTo>
                  <a:pt x="1632" y="14607"/>
                </a:lnTo>
                <a:lnTo>
                  <a:pt x="1639" y="14617"/>
                </a:lnTo>
                <a:lnTo>
                  <a:pt x="1648" y="14626"/>
                </a:lnTo>
                <a:lnTo>
                  <a:pt x="1657" y="14635"/>
                </a:lnTo>
                <a:lnTo>
                  <a:pt x="1667" y="14643"/>
                </a:lnTo>
                <a:lnTo>
                  <a:pt x="1610" y="14689"/>
                </a:lnTo>
                <a:lnTo>
                  <a:pt x="1553" y="14734"/>
                </a:lnTo>
                <a:lnTo>
                  <a:pt x="1496" y="14779"/>
                </a:lnTo>
                <a:lnTo>
                  <a:pt x="1439" y="14824"/>
                </a:lnTo>
                <a:lnTo>
                  <a:pt x="1383" y="14871"/>
                </a:lnTo>
                <a:lnTo>
                  <a:pt x="1328" y="14918"/>
                </a:lnTo>
                <a:lnTo>
                  <a:pt x="1301" y="14943"/>
                </a:lnTo>
                <a:lnTo>
                  <a:pt x="1276" y="14966"/>
                </a:lnTo>
                <a:lnTo>
                  <a:pt x="1249" y="14992"/>
                </a:lnTo>
                <a:lnTo>
                  <a:pt x="1223" y="15018"/>
                </a:lnTo>
                <a:lnTo>
                  <a:pt x="1222" y="15020"/>
                </a:lnTo>
                <a:lnTo>
                  <a:pt x="1220" y="15023"/>
                </a:lnTo>
                <a:lnTo>
                  <a:pt x="1220" y="15028"/>
                </a:lnTo>
                <a:lnTo>
                  <a:pt x="1219" y="15032"/>
                </a:lnTo>
                <a:lnTo>
                  <a:pt x="1219" y="15041"/>
                </a:lnTo>
                <a:lnTo>
                  <a:pt x="1218" y="15049"/>
                </a:lnTo>
                <a:lnTo>
                  <a:pt x="1224" y="15054"/>
                </a:lnTo>
                <a:lnTo>
                  <a:pt x="1231" y="15057"/>
                </a:lnTo>
                <a:lnTo>
                  <a:pt x="1238" y="15057"/>
                </a:lnTo>
                <a:lnTo>
                  <a:pt x="1245" y="15056"/>
                </a:lnTo>
                <a:lnTo>
                  <a:pt x="1253" y="15055"/>
                </a:lnTo>
                <a:lnTo>
                  <a:pt x="1261" y="15051"/>
                </a:lnTo>
                <a:lnTo>
                  <a:pt x="1276" y="15046"/>
                </a:lnTo>
                <a:lnTo>
                  <a:pt x="1291" y="15038"/>
                </a:lnTo>
                <a:lnTo>
                  <a:pt x="1302" y="15033"/>
                </a:lnTo>
                <a:lnTo>
                  <a:pt x="1314" y="15028"/>
                </a:lnTo>
                <a:lnTo>
                  <a:pt x="1325" y="15023"/>
                </a:lnTo>
                <a:lnTo>
                  <a:pt x="1336" y="15021"/>
                </a:lnTo>
                <a:lnTo>
                  <a:pt x="1341" y="15020"/>
                </a:lnTo>
                <a:lnTo>
                  <a:pt x="1347" y="15020"/>
                </a:lnTo>
                <a:lnTo>
                  <a:pt x="1351" y="15021"/>
                </a:lnTo>
                <a:lnTo>
                  <a:pt x="1355" y="15022"/>
                </a:lnTo>
                <a:lnTo>
                  <a:pt x="1361" y="15024"/>
                </a:lnTo>
                <a:lnTo>
                  <a:pt x="1365" y="15027"/>
                </a:lnTo>
                <a:lnTo>
                  <a:pt x="1368" y="15031"/>
                </a:lnTo>
                <a:lnTo>
                  <a:pt x="1372" y="15035"/>
                </a:lnTo>
                <a:lnTo>
                  <a:pt x="1379" y="15046"/>
                </a:lnTo>
                <a:lnTo>
                  <a:pt x="1382" y="15056"/>
                </a:lnTo>
                <a:lnTo>
                  <a:pt x="1384" y="15065"/>
                </a:lnTo>
                <a:lnTo>
                  <a:pt x="1383" y="15074"/>
                </a:lnTo>
                <a:lnTo>
                  <a:pt x="1380" y="15083"/>
                </a:lnTo>
                <a:lnTo>
                  <a:pt x="1376" y="15091"/>
                </a:lnTo>
                <a:lnTo>
                  <a:pt x="1370" y="15100"/>
                </a:lnTo>
                <a:lnTo>
                  <a:pt x="1364" y="15108"/>
                </a:lnTo>
                <a:lnTo>
                  <a:pt x="1349" y="15125"/>
                </a:lnTo>
                <a:lnTo>
                  <a:pt x="1333" y="15141"/>
                </a:lnTo>
                <a:lnTo>
                  <a:pt x="1325" y="15148"/>
                </a:lnTo>
                <a:lnTo>
                  <a:pt x="1319" y="15157"/>
                </a:lnTo>
                <a:lnTo>
                  <a:pt x="1312" y="15165"/>
                </a:lnTo>
                <a:lnTo>
                  <a:pt x="1307" y="15174"/>
                </a:lnTo>
                <a:lnTo>
                  <a:pt x="1296" y="15187"/>
                </a:lnTo>
                <a:lnTo>
                  <a:pt x="1283" y="15199"/>
                </a:lnTo>
                <a:lnTo>
                  <a:pt x="1278" y="15205"/>
                </a:lnTo>
                <a:lnTo>
                  <a:pt x="1272" y="15212"/>
                </a:lnTo>
                <a:lnTo>
                  <a:pt x="1267" y="15218"/>
                </a:lnTo>
                <a:lnTo>
                  <a:pt x="1264" y="15225"/>
                </a:lnTo>
                <a:lnTo>
                  <a:pt x="1263" y="15228"/>
                </a:lnTo>
                <a:lnTo>
                  <a:pt x="1263" y="15232"/>
                </a:lnTo>
                <a:lnTo>
                  <a:pt x="1263" y="15235"/>
                </a:lnTo>
                <a:lnTo>
                  <a:pt x="1264" y="15239"/>
                </a:lnTo>
                <a:lnTo>
                  <a:pt x="1265" y="15242"/>
                </a:lnTo>
                <a:lnTo>
                  <a:pt x="1268" y="15246"/>
                </a:lnTo>
                <a:lnTo>
                  <a:pt x="1271" y="15249"/>
                </a:lnTo>
                <a:lnTo>
                  <a:pt x="1277" y="15253"/>
                </a:lnTo>
                <a:lnTo>
                  <a:pt x="1281" y="15255"/>
                </a:lnTo>
                <a:lnTo>
                  <a:pt x="1286" y="15255"/>
                </a:lnTo>
                <a:lnTo>
                  <a:pt x="1293" y="15255"/>
                </a:lnTo>
                <a:lnTo>
                  <a:pt x="1299" y="15254"/>
                </a:lnTo>
                <a:lnTo>
                  <a:pt x="1306" y="15253"/>
                </a:lnTo>
                <a:lnTo>
                  <a:pt x="1312" y="15250"/>
                </a:lnTo>
                <a:lnTo>
                  <a:pt x="1319" y="15247"/>
                </a:lnTo>
                <a:lnTo>
                  <a:pt x="1324" y="15244"/>
                </a:lnTo>
                <a:lnTo>
                  <a:pt x="1340" y="15234"/>
                </a:lnTo>
                <a:lnTo>
                  <a:pt x="1355" y="15224"/>
                </a:lnTo>
                <a:lnTo>
                  <a:pt x="1369" y="15213"/>
                </a:lnTo>
                <a:lnTo>
                  <a:pt x="1383" y="15202"/>
                </a:lnTo>
                <a:lnTo>
                  <a:pt x="1397" y="15190"/>
                </a:lnTo>
                <a:lnTo>
                  <a:pt x="1409" y="15177"/>
                </a:lnTo>
                <a:lnTo>
                  <a:pt x="1421" y="15164"/>
                </a:lnTo>
                <a:lnTo>
                  <a:pt x="1432" y="15151"/>
                </a:lnTo>
                <a:lnTo>
                  <a:pt x="1442" y="15136"/>
                </a:lnTo>
                <a:lnTo>
                  <a:pt x="1451" y="15121"/>
                </a:lnTo>
                <a:lnTo>
                  <a:pt x="1458" y="15106"/>
                </a:lnTo>
                <a:lnTo>
                  <a:pt x="1465" y="15090"/>
                </a:lnTo>
                <a:lnTo>
                  <a:pt x="1470" y="15072"/>
                </a:lnTo>
                <a:lnTo>
                  <a:pt x="1475" y="15055"/>
                </a:lnTo>
                <a:lnTo>
                  <a:pt x="1477" y="15035"/>
                </a:lnTo>
                <a:lnTo>
                  <a:pt x="1478" y="15015"/>
                </a:lnTo>
                <a:lnTo>
                  <a:pt x="1479" y="14993"/>
                </a:lnTo>
                <a:lnTo>
                  <a:pt x="1482" y="14972"/>
                </a:lnTo>
                <a:lnTo>
                  <a:pt x="1485" y="14951"/>
                </a:lnTo>
                <a:lnTo>
                  <a:pt x="1490" y="14930"/>
                </a:lnTo>
                <a:lnTo>
                  <a:pt x="1492" y="14920"/>
                </a:lnTo>
                <a:lnTo>
                  <a:pt x="1494" y="14910"/>
                </a:lnTo>
                <a:lnTo>
                  <a:pt x="1497" y="14902"/>
                </a:lnTo>
                <a:lnTo>
                  <a:pt x="1501" y="14893"/>
                </a:lnTo>
                <a:lnTo>
                  <a:pt x="1506" y="14885"/>
                </a:lnTo>
                <a:lnTo>
                  <a:pt x="1510" y="14876"/>
                </a:lnTo>
                <a:lnTo>
                  <a:pt x="1515" y="14868"/>
                </a:lnTo>
                <a:lnTo>
                  <a:pt x="1521" y="14861"/>
                </a:lnTo>
                <a:lnTo>
                  <a:pt x="1526" y="14853"/>
                </a:lnTo>
                <a:lnTo>
                  <a:pt x="1533" y="14847"/>
                </a:lnTo>
                <a:lnTo>
                  <a:pt x="1539" y="14840"/>
                </a:lnTo>
                <a:lnTo>
                  <a:pt x="1547" y="14834"/>
                </a:lnTo>
                <a:lnTo>
                  <a:pt x="1554" y="14829"/>
                </a:lnTo>
                <a:lnTo>
                  <a:pt x="1563" y="14823"/>
                </a:lnTo>
                <a:lnTo>
                  <a:pt x="1571" y="14818"/>
                </a:lnTo>
                <a:lnTo>
                  <a:pt x="1581" y="14814"/>
                </a:lnTo>
                <a:lnTo>
                  <a:pt x="1589" y="14811"/>
                </a:lnTo>
                <a:lnTo>
                  <a:pt x="1597" y="14809"/>
                </a:lnTo>
                <a:lnTo>
                  <a:pt x="1606" y="14809"/>
                </a:lnTo>
                <a:lnTo>
                  <a:pt x="1612" y="14812"/>
                </a:lnTo>
                <a:lnTo>
                  <a:pt x="1615" y="14814"/>
                </a:lnTo>
                <a:lnTo>
                  <a:pt x="1618" y="14817"/>
                </a:lnTo>
                <a:lnTo>
                  <a:pt x="1620" y="14820"/>
                </a:lnTo>
                <a:lnTo>
                  <a:pt x="1622" y="14823"/>
                </a:lnTo>
                <a:lnTo>
                  <a:pt x="1624" y="14832"/>
                </a:lnTo>
                <a:lnTo>
                  <a:pt x="1624" y="14839"/>
                </a:lnTo>
                <a:lnTo>
                  <a:pt x="1621" y="14851"/>
                </a:lnTo>
                <a:lnTo>
                  <a:pt x="1617" y="14863"/>
                </a:lnTo>
                <a:lnTo>
                  <a:pt x="1611" y="14875"/>
                </a:lnTo>
                <a:lnTo>
                  <a:pt x="1606" y="14886"/>
                </a:lnTo>
                <a:lnTo>
                  <a:pt x="1600" y="14901"/>
                </a:lnTo>
                <a:lnTo>
                  <a:pt x="1597" y="14916"/>
                </a:lnTo>
                <a:lnTo>
                  <a:pt x="1596" y="14931"/>
                </a:lnTo>
                <a:lnTo>
                  <a:pt x="1596" y="14945"/>
                </a:lnTo>
                <a:lnTo>
                  <a:pt x="1597" y="14952"/>
                </a:lnTo>
                <a:lnTo>
                  <a:pt x="1598" y="14959"/>
                </a:lnTo>
                <a:lnTo>
                  <a:pt x="1601" y="14965"/>
                </a:lnTo>
                <a:lnTo>
                  <a:pt x="1604" y="14973"/>
                </a:lnTo>
                <a:lnTo>
                  <a:pt x="1608" y="14978"/>
                </a:lnTo>
                <a:lnTo>
                  <a:pt x="1612" y="14985"/>
                </a:lnTo>
                <a:lnTo>
                  <a:pt x="1618" y="14991"/>
                </a:lnTo>
                <a:lnTo>
                  <a:pt x="1624" y="14996"/>
                </a:lnTo>
                <a:lnTo>
                  <a:pt x="1629" y="15001"/>
                </a:lnTo>
                <a:lnTo>
                  <a:pt x="1636" y="15004"/>
                </a:lnTo>
                <a:lnTo>
                  <a:pt x="1641" y="15006"/>
                </a:lnTo>
                <a:lnTo>
                  <a:pt x="1648" y="15007"/>
                </a:lnTo>
                <a:lnTo>
                  <a:pt x="1653" y="15008"/>
                </a:lnTo>
                <a:lnTo>
                  <a:pt x="1660" y="15007"/>
                </a:lnTo>
                <a:lnTo>
                  <a:pt x="1665" y="15006"/>
                </a:lnTo>
                <a:lnTo>
                  <a:pt x="1670" y="15004"/>
                </a:lnTo>
                <a:lnTo>
                  <a:pt x="1694" y="14994"/>
                </a:lnTo>
                <a:lnTo>
                  <a:pt x="1717" y="14982"/>
                </a:lnTo>
                <a:lnTo>
                  <a:pt x="1736" y="14976"/>
                </a:lnTo>
                <a:lnTo>
                  <a:pt x="1753" y="14971"/>
                </a:lnTo>
                <a:lnTo>
                  <a:pt x="1768" y="14966"/>
                </a:lnTo>
                <a:lnTo>
                  <a:pt x="1782" y="14963"/>
                </a:lnTo>
                <a:lnTo>
                  <a:pt x="1795" y="14961"/>
                </a:lnTo>
                <a:lnTo>
                  <a:pt x="1807" y="14962"/>
                </a:lnTo>
                <a:lnTo>
                  <a:pt x="1818" y="14963"/>
                </a:lnTo>
                <a:lnTo>
                  <a:pt x="1827" y="14966"/>
                </a:lnTo>
                <a:lnTo>
                  <a:pt x="1837" y="14972"/>
                </a:lnTo>
                <a:lnTo>
                  <a:pt x="1847" y="14979"/>
                </a:lnTo>
                <a:lnTo>
                  <a:pt x="1855" y="14989"/>
                </a:lnTo>
                <a:lnTo>
                  <a:pt x="1865" y="15000"/>
                </a:lnTo>
                <a:lnTo>
                  <a:pt x="1875" y="15013"/>
                </a:lnTo>
                <a:lnTo>
                  <a:pt x="1885" y="15029"/>
                </a:lnTo>
                <a:lnTo>
                  <a:pt x="1896" y="15047"/>
                </a:lnTo>
                <a:lnTo>
                  <a:pt x="1908" y="15068"/>
                </a:lnTo>
                <a:lnTo>
                  <a:pt x="1913" y="15074"/>
                </a:lnTo>
                <a:lnTo>
                  <a:pt x="1918" y="15080"/>
                </a:lnTo>
                <a:lnTo>
                  <a:pt x="1923" y="15087"/>
                </a:lnTo>
                <a:lnTo>
                  <a:pt x="1928" y="15091"/>
                </a:lnTo>
                <a:lnTo>
                  <a:pt x="1934" y="15095"/>
                </a:lnTo>
                <a:lnTo>
                  <a:pt x="1940" y="15100"/>
                </a:lnTo>
                <a:lnTo>
                  <a:pt x="1946" y="15103"/>
                </a:lnTo>
                <a:lnTo>
                  <a:pt x="1952" y="15105"/>
                </a:lnTo>
                <a:lnTo>
                  <a:pt x="1960" y="15106"/>
                </a:lnTo>
                <a:lnTo>
                  <a:pt x="1966" y="15107"/>
                </a:lnTo>
                <a:lnTo>
                  <a:pt x="1973" y="15107"/>
                </a:lnTo>
                <a:lnTo>
                  <a:pt x="1980" y="15106"/>
                </a:lnTo>
                <a:lnTo>
                  <a:pt x="1988" y="15104"/>
                </a:lnTo>
                <a:lnTo>
                  <a:pt x="1995" y="15102"/>
                </a:lnTo>
                <a:lnTo>
                  <a:pt x="2003" y="15099"/>
                </a:lnTo>
                <a:lnTo>
                  <a:pt x="2010" y="15094"/>
                </a:lnTo>
                <a:lnTo>
                  <a:pt x="2035" y="15079"/>
                </a:lnTo>
                <a:lnTo>
                  <a:pt x="2061" y="15064"/>
                </a:lnTo>
                <a:lnTo>
                  <a:pt x="2087" y="15048"/>
                </a:lnTo>
                <a:lnTo>
                  <a:pt x="2111" y="15032"/>
                </a:lnTo>
                <a:lnTo>
                  <a:pt x="2137" y="15017"/>
                </a:lnTo>
                <a:lnTo>
                  <a:pt x="2162" y="15001"/>
                </a:lnTo>
                <a:lnTo>
                  <a:pt x="2188" y="14985"/>
                </a:lnTo>
                <a:lnTo>
                  <a:pt x="2212" y="14967"/>
                </a:lnTo>
                <a:lnTo>
                  <a:pt x="2226" y="14958"/>
                </a:lnTo>
                <a:lnTo>
                  <a:pt x="2239" y="14946"/>
                </a:lnTo>
                <a:lnTo>
                  <a:pt x="2245" y="14939"/>
                </a:lnTo>
                <a:lnTo>
                  <a:pt x="2250" y="14933"/>
                </a:lnTo>
                <a:lnTo>
                  <a:pt x="2254" y="14927"/>
                </a:lnTo>
                <a:lnTo>
                  <a:pt x="2259" y="14919"/>
                </a:lnTo>
                <a:lnTo>
                  <a:pt x="2262" y="14911"/>
                </a:lnTo>
                <a:lnTo>
                  <a:pt x="2265" y="14904"/>
                </a:lnTo>
                <a:lnTo>
                  <a:pt x="2267" y="14896"/>
                </a:lnTo>
                <a:lnTo>
                  <a:pt x="2269" y="14888"/>
                </a:lnTo>
                <a:lnTo>
                  <a:pt x="2270" y="14879"/>
                </a:lnTo>
                <a:lnTo>
                  <a:pt x="2270" y="14871"/>
                </a:lnTo>
                <a:lnTo>
                  <a:pt x="2270" y="14862"/>
                </a:lnTo>
                <a:lnTo>
                  <a:pt x="2270" y="14852"/>
                </a:lnTo>
                <a:lnTo>
                  <a:pt x="2268" y="14835"/>
                </a:lnTo>
                <a:lnTo>
                  <a:pt x="2266" y="14819"/>
                </a:lnTo>
                <a:lnTo>
                  <a:pt x="2264" y="14802"/>
                </a:lnTo>
                <a:lnTo>
                  <a:pt x="2262" y="14784"/>
                </a:lnTo>
                <a:lnTo>
                  <a:pt x="2262" y="14779"/>
                </a:lnTo>
                <a:lnTo>
                  <a:pt x="2263" y="14774"/>
                </a:lnTo>
                <a:lnTo>
                  <a:pt x="2265" y="14769"/>
                </a:lnTo>
                <a:lnTo>
                  <a:pt x="2268" y="14766"/>
                </a:lnTo>
                <a:lnTo>
                  <a:pt x="2270" y="14764"/>
                </a:lnTo>
                <a:lnTo>
                  <a:pt x="2274" y="14763"/>
                </a:lnTo>
                <a:lnTo>
                  <a:pt x="2277" y="14764"/>
                </a:lnTo>
                <a:lnTo>
                  <a:pt x="2280" y="14766"/>
                </a:lnTo>
                <a:lnTo>
                  <a:pt x="2283" y="14770"/>
                </a:lnTo>
                <a:lnTo>
                  <a:pt x="2287" y="14776"/>
                </a:lnTo>
                <a:lnTo>
                  <a:pt x="2289" y="14781"/>
                </a:lnTo>
                <a:lnTo>
                  <a:pt x="2291" y="14787"/>
                </a:lnTo>
                <a:lnTo>
                  <a:pt x="2294" y="14800"/>
                </a:lnTo>
                <a:lnTo>
                  <a:pt x="2297" y="14811"/>
                </a:lnTo>
                <a:lnTo>
                  <a:pt x="2309" y="14819"/>
                </a:lnTo>
                <a:lnTo>
                  <a:pt x="2320" y="14824"/>
                </a:lnTo>
                <a:lnTo>
                  <a:pt x="2332" y="14827"/>
                </a:lnTo>
                <a:lnTo>
                  <a:pt x="2344" y="14829"/>
                </a:lnTo>
                <a:lnTo>
                  <a:pt x="2355" y="14827"/>
                </a:lnTo>
                <a:lnTo>
                  <a:pt x="2367" y="14824"/>
                </a:lnTo>
                <a:lnTo>
                  <a:pt x="2379" y="14820"/>
                </a:lnTo>
                <a:lnTo>
                  <a:pt x="2391" y="14814"/>
                </a:lnTo>
                <a:lnTo>
                  <a:pt x="2408" y="14803"/>
                </a:lnTo>
                <a:lnTo>
                  <a:pt x="2425" y="14791"/>
                </a:lnTo>
                <a:lnTo>
                  <a:pt x="2443" y="14779"/>
                </a:lnTo>
                <a:lnTo>
                  <a:pt x="2462" y="14768"/>
                </a:lnTo>
                <a:lnTo>
                  <a:pt x="2473" y="14763"/>
                </a:lnTo>
                <a:lnTo>
                  <a:pt x="2483" y="14758"/>
                </a:lnTo>
                <a:lnTo>
                  <a:pt x="2495" y="14753"/>
                </a:lnTo>
                <a:lnTo>
                  <a:pt x="2507" y="14749"/>
                </a:lnTo>
                <a:lnTo>
                  <a:pt x="2521" y="14745"/>
                </a:lnTo>
                <a:lnTo>
                  <a:pt x="2535" y="14741"/>
                </a:lnTo>
                <a:lnTo>
                  <a:pt x="2550" y="14739"/>
                </a:lnTo>
                <a:lnTo>
                  <a:pt x="2567" y="14737"/>
                </a:lnTo>
                <a:lnTo>
                  <a:pt x="2523" y="14783"/>
                </a:lnTo>
                <a:lnTo>
                  <a:pt x="2487" y="14824"/>
                </a:lnTo>
                <a:lnTo>
                  <a:pt x="2469" y="14843"/>
                </a:lnTo>
                <a:lnTo>
                  <a:pt x="2452" y="14860"/>
                </a:lnTo>
                <a:lnTo>
                  <a:pt x="2435" y="14875"/>
                </a:lnTo>
                <a:lnTo>
                  <a:pt x="2417" y="14889"/>
                </a:lnTo>
                <a:lnTo>
                  <a:pt x="2362" y="14928"/>
                </a:lnTo>
                <a:lnTo>
                  <a:pt x="2306" y="14966"/>
                </a:lnTo>
                <a:lnTo>
                  <a:pt x="2251" y="15006"/>
                </a:lnTo>
                <a:lnTo>
                  <a:pt x="2197" y="15047"/>
                </a:lnTo>
                <a:lnTo>
                  <a:pt x="2144" y="15088"/>
                </a:lnTo>
                <a:lnTo>
                  <a:pt x="2090" y="15129"/>
                </a:lnTo>
                <a:lnTo>
                  <a:pt x="2036" y="15171"/>
                </a:lnTo>
                <a:lnTo>
                  <a:pt x="1983" y="15212"/>
                </a:lnTo>
                <a:lnTo>
                  <a:pt x="1955" y="15232"/>
                </a:lnTo>
                <a:lnTo>
                  <a:pt x="1930" y="15254"/>
                </a:lnTo>
                <a:lnTo>
                  <a:pt x="1917" y="15264"/>
                </a:lnTo>
                <a:lnTo>
                  <a:pt x="1906" y="15277"/>
                </a:lnTo>
                <a:lnTo>
                  <a:pt x="1902" y="15285"/>
                </a:lnTo>
                <a:lnTo>
                  <a:pt x="1897" y="15291"/>
                </a:lnTo>
                <a:lnTo>
                  <a:pt x="1893" y="15300"/>
                </a:lnTo>
                <a:lnTo>
                  <a:pt x="1890" y="15308"/>
                </a:lnTo>
                <a:lnTo>
                  <a:pt x="1889" y="15313"/>
                </a:lnTo>
                <a:lnTo>
                  <a:pt x="1888" y="15319"/>
                </a:lnTo>
                <a:lnTo>
                  <a:pt x="1886" y="15326"/>
                </a:lnTo>
                <a:lnTo>
                  <a:pt x="1886" y="15332"/>
                </a:lnTo>
                <a:lnTo>
                  <a:pt x="1888" y="15338"/>
                </a:lnTo>
                <a:lnTo>
                  <a:pt x="1888" y="15344"/>
                </a:lnTo>
                <a:lnTo>
                  <a:pt x="1890" y="15351"/>
                </a:lnTo>
                <a:lnTo>
                  <a:pt x="1892" y="15356"/>
                </a:lnTo>
                <a:lnTo>
                  <a:pt x="1895" y="15361"/>
                </a:lnTo>
                <a:lnTo>
                  <a:pt x="1899" y="15366"/>
                </a:lnTo>
                <a:lnTo>
                  <a:pt x="1905" y="15369"/>
                </a:lnTo>
                <a:lnTo>
                  <a:pt x="1910" y="15370"/>
                </a:lnTo>
                <a:lnTo>
                  <a:pt x="1917" y="15371"/>
                </a:lnTo>
                <a:lnTo>
                  <a:pt x="1923" y="15370"/>
                </a:lnTo>
                <a:lnTo>
                  <a:pt x="1930" y="15368"/>
                </a:lnTo>
                <a:lnTo>
                  <a:pt x="1935" y="15365"/>
                </a:lnTo>
                <a:lnTo>
                  <a:pt x="2018" y="15312"/>
                </a:lnTo>
                <a:lnTo>
                  <a:pt x="2098" y="15258"/>
                </a:lnTo>
                <a:lnTo>
                  <a:pt x="2139" y="15230"/>
                </a:lnTo>
                <a:lnTo>
                  <a:pt x="2179" y="15202"/>
                </a:lnTo>
                <a:lnTo>
                  <a:pt x="2218" y="15174"/>
                </a:lnTo>
                <a:lnTo>
                  <a:pt x="2258" y="15145"/>
                </a:lnTo>
                <a:lnTo>
                  <a:pt x="2296" y="15116"/>
                </a:lnTo>
                <a:lnTo>
                  <a:pt x="2335" y="15086"/>
                </a:lnTo>
                <a:lnTo>
                  <a:pt x="2373" y="15056"/>
                </a:lnTo>
                <a:lnTo>
                  <a:pt x="2409" y="15024"/>
                </a:lnTo>
                <a:lnTo>
                  <a:pt x="2447" y="14992"/>
                </a:lnTo>
                <a:lnTo>
                  <a:pt x="2482" y="14959"/>
                </a:lnTo>
                <a:lnTo>
                  <a:pt x="2518" y="14925"/>
                </a:lnTo>
                <a:lnTo>
                  <a:pt x="2552" y="14891"/>
                </a:lnTo>
                <a:lnTo>
                  <a:pt x="2566" y="14877"/>
                </a:lnTo>
                <a:lnTo>
                  <a:pt x="2579" y="14864"/>
                </a:lnTo>
                <a:lnTo>
                  <a:pt x="2593" y="14851"/>
                </a:lnTo>
                <a:lnTo>
                  <a:pt x="2607" y="14838"/>
                </a:lnTo>
                <a:lnTo>
                  <a:pt x="2622" y="14827"/>
                </a:lnTo>
                <a:lnTo>
                  <a:pt x="2638" y="14818"/>
                </a:lnTo>
                <a:lnTo>
                  <a:pt x="2647" y="14814"/>
                </a:lnTo>
                <a:lnTo>
                  <a:pt x="2655" y="14809"/>
                </a:lnTo>
                <a:lnTo>
                  <a:pt x="2665" y="14806"/>
                </a:lnTo>
                <a:lnTo>
                  <a:pt x="2675" y="14803"/>
                </a:lnTo>
                <a:lnTo>
                  <a:pt x="2681" y="14802"/>
                </a:lnTo>
                <a:lnTo>
                  <a:pt x="2688" y="14801"/>
                </a:lnTo>
                <a:lnTo>
                  <a:pt x="2695" y="14802"/>
                </a:lnTo>
                <a:lnTo>
                  <a:pt x="2702" y="14804"/>
                </a:lnTo>
                <a:lnTo>
                  <a:pt x="2715" y="14808"/>
                </a:lnTo>
                <a:lnTo>
                  <a:pt x="2726" y="14815"/>
                </a:lnTo>
                <a:lnTo>
                  <a:pt x="2740" y="14822"/>
                </a:lnTo>
                <a:lnTo>
                  <a:pt x="2756" y="14827"/>
                </a:lnTo>
                <a:lnTo>
                  <a:pt x="2763" y="14829"/>
                </a:lnTo>
                <a:lnTo>
                  <a:pt x="2769" y="14827"/>
                </a:lnTo>
                <a:lnTo>
                  <a:pt x="2777" y="14826"/>
                </a:lnTo>
                <a:lnTo>
                  <a:pt x="2785" y="14822"/>
                </a:lnTo>
                <a:lnTo>
                  <a:pt x="2790" y="14818"/>
                </a:lnTo>
                <a:lnTo>
                  <a:pt x="2795" y="14812"/>
                </a:lnTo>
                <a:lnTo>
                  <a:pt x="2799" y="14807"/>
                </a:lnTo>
                <a:lnTo>
                  <a:pt x="2803" y="14801"/>
                </a:lnTo>
                <a:lnTo>
                  <a:pt x="2809" y="14788"/>
                </a:lnTo>
                <a:lnTo>
                  <a:pt x="2816" y="14775"/>
                </a:lnTo>
                <a:lnTo>
                  <a:pt x="2819" y="14768"/>
                </a:lnTo>
                <a:lnTo>
                  <a:pt x="2822" y="14762"/>
                </a:lnTo>
                <a:lnTo>
                  <a:pt x="2826" y="14755"/>
                </a:lnTo>
                <a:lnTo>
                  <a:pt x="2831" y="14750"/>
                </a:lnTo>
                <a:lnTo>
                  <a:pt x="2836" y="14745"/>
                </a:lnTo>
                <a:lnTo>
                  <a:pt x="2843" y="14740"/>
                </a:lnTo>
                <a:lnTo>
                  <a:pt x="2849" y="14737"/>
                </a:lnTo>
                <a:lnTo>
                  <a:pt x="2858" y="14734"/>
                </a:lnTo>
                <a:lnTo>
                  <a:pt x="2870" y="14732"/>
                </a:lnTo>
                <a:lnTo>
                  <a:pt x="2882" y="14730"/>
                </a:lnTo>
                <a:lnTo>
                  <a:pt x="2895" y="14727"/>
                </a:lnTo>
                <a:lnTo>
                  <a:pt x="2907" y="14724"/>
                </a:lnTo>
                <a:lnTo>
                  <a:pt x="2917" y="14721"/>
                </a:lnTo>
                <a:lnTo>
                  <a:pt x="2924" y="14718"/>
                </a:lnTo>
                <a:lnTo>
                  <a:pt x="2930" y="14712"/>
                </a:lnTo>
                <a:lnTo>
                  <a:pt x="2934" y="14707"/>
                </a:lnTo>
                <a:lnTo>
                  <a:pt x="2937" y="14700"/>
                </a:lnTo>
                <a:lnTo>
                  <a:pt x="2938" y="14693"/>
                </a:lnTo>
                <a:lnTo>
                  <a:pt x="2938" y="14683"/>
                </a:lnTo>
                <a:lnTo>
                  <a:pt x="2937" y="14674"/>
                </a:lnTo>
                <a:lnTo>
                  <a:pt x="2932" y="14648"/>
                </a:lnTo>
                <a:lnTo>
                  <a:pt x="2930" y="14628"/>
                </a:lnTo>
                <a:lnTo>
                  <a:pt x="2929" y="14621"/>
                </a:lnTo>
                <a:lnTo>
                  <a:pt x="2930" y="14614"/>
                </a:lnTo>
                <a:lnTo>
                  <a:pt x="2931" y="14609"/>
                </a:lnTo>
                <a:lnTo>
                  <a:pt x="2933" y="14604"/>
                </a:lnTo>
                <a:lnTo>
                  <a:pt x="2936" y="14600"/>
                </a:lnTo>
                <a:lnTo>
                  <a:pt x="2939" y="14596"/>
                </a:lnTo>
                <a:lnTo>
                  <a:pt x="2945" y="14594"/>
                </a:lnTo>
                <a:lnTo>
                  <a:pt x="2951" y="14591"/>
                </a:lnTo>
                <a:lnTo>
                  <a:pt x="2968" y="14586"/>
                </a:lnTo>
                <a:lnTo>
                  <a:pt x="2990" y="14581"/>
                </a:lnTo>
                <a:lnTo>
                  <a:pt x="3015" y="14575"/>
                </a:lnTo>
                <a:lnTo>
                  <a:pt x="3039" y="14567"/>
                </a:lnTo>
                <a:lnTo>
                  <a:pt x="3063" y="14560"/>
                </a:lnTo>
                <a:lnTo>
                  <a:pt x="3088" y="14552"/>
                </a:lnTo>
                <a:lnTo>
                  <a:pt x="3102" y="14560"/>
                </a:lnTo>
                <a:lnTo>
                  <a:pt x="3116" y="14565"/>
                </a:lnTo>
                <a:lnTo>
                  <a:pt x="3130" y="14569"/>
                </a:lnTo>
                <a:lnTo>
                  <a:pt x="3144" y="14570"/>
                </a:lnTo>
                <a:lnTo>
                  <a:pt x="3151" y="14570"/>
                </a:lnTo>
                <a:lnTo>
                  <a:pt x="3158" y="14570"/>
                </a:lnTo>
                <a:lnTo>
                  <a:pt x="3165" y="14568"/>
                </a:lnTo>
                <a:lnTo>
                  <a:pt x="3172" y="14567"/>
                </a:lnTo>
                <a:lnTo>
                  <a:pt x="3178" y="14564"/>
                </a:lnTo>
                <a:lnTo>
                  <a:pt x="3186" y="14561"/>
                </a:lnTo>
                <a:lnTo>
                  <a:pt x="3192" y="14556"/>
                </a:lnTo>
                <a:lnTo>
                  <a:pt x="3199" y="14552"/>
                </a:lnTo>
                <a:lnTo>
                  <a:pt x="3235" y="14523"/>
                </a:lnTo>
                <a:lnTo>
                  <a:pt x="3272" y="14495"/>
                </a:lnTo>
                <a:lnTo>
                  <a:pt x="3289" y="14480"/>
                </a:lnTo>
                <a:lnTo>
                  <a:pt x="3306" y="14465"/>
                </a:lnTo>
                <a:lnTo>
                  <a:pt x="3322" y="14448"/>
                </a:lnTo>
                <a:lnTo>
                  <a:pt x="3336" y="14430"/>
                </a:lnTo>
                <a:lnTo>
                  <a:pt x="3344" y="14425"/>
                </a:lnTo>
                <a:lnTo>
                  <a:pt x="3350" y="14419"/>
                </a:lnTo>
                <a:lnTo>
                  <a:pt x="3355" y="14411"/>
                </a:lnTo>
                <a:lnTo>
                  <a:pt x="3358" y="14401"/>
                </a:lnTo>
                <a:lnTo>
                  <a:pt x="3377" y="14400"/>
                </a:lnTo>
                <a:lnTo>
                  <a:pt x="3394" y="14396"/>
                </a:lnTo>
                <a:lnTo>
                  <a:pt x="3411" y="14391"/>
                </a:lnTo>
                <a:lnTo>
                  <a:pt x="3427" y="14384"/>
                </a:lnTo>
                <a:lnTo>
                  <a:pt x="3441" y="14374"/>
                </a:lnTo>
                <a:lnTo>
                  <a:pt x="3455" y="14364"/>
                </a:lnTo>
                <a:lnTo>
                  <a:pt x="3468" y="14352"/>
                </a:lnTo>
                <a:lnTo>
                  <a:pt x="3479" y="14337"/>
                </a:lnTo>
                <a:lnTo>
                  <a:pt x="3480" y="14328"/>
                </a:lnTo>
                <a:lnTo>
                  <a:pt x="3480" y="14321"/>
                </a:lnTo>
                <a:lnTo>
                  <a:pt x="3480" y="14313"/>
                </a:lnTo>
                <a:lnTo>
                  <a:pt x="3478" y="14306"/>
                </a:lnTo>
                <a:lnTo>
                  <a:pt x="3478" y="14295"/>
                </a:lnTo>
                <a:lnTo>
                  <a:pt x="3478" y="14283"/>
                </a:lnTo>
                <a:lnTo>
                  <a:pt x="3477" y="14272"/>
                </a:lnTo>
                <a:lnTo>
                  <a:pt x="3477" y="14261"/>
                </a:lnTo>
                <a:lnTo>
                  <a:pt x="3480" y="14250"/>
                </a:lnTo>
                <a:lnTo>
                  <a:pt x="3485" y="14238"/>
                </a:lnTo>
                <a:lnTo>
                  <a:pt x="3489" y="14226"/>
                </a:lnTo>
                <a:lnTo>
                  <a:pt x="3492" y="14215"/>
                </a:lnTo>
                <a:lnTo>
                  <a:pt x="3492" y="14215"/>
                </a:lnTo>
                <a:lnTo>
                  <a:pt x="3492" y="14215"/>
                </a:lnTo>
                <a:lnTo>
                  <a:pt x="3492" y="14214"/>
                </a:lnTo>
                <a:lnTo>
                  <a:pt x="3493" y="14214"/>
                </a:lnTo>
                <a:lnTo>
                  <a:pt x="3493" y="14213"/>
                </a:lnTo>
                <a:lnTo>
                  <a:pt x="3494" y="14214"/>
                </a:lnTo>
                <a:lnTo>
                  <a:pt x="3497" y="14216"/>
                </a:lnTo>
                <a:lnTo>
                  <a:pt x="3497" y="14216"/>
                </a:lnTo>
                <a:lnTo>
                  <a:pt x="3497" y="14216"/>
                </a:lnTo>
                <a:lnTo>
                  <a:pt x="3494" y="14215"/>
                </a:lnTo>
                <a:lnTo>
                  <a:pt x="3492" y="14215"/>
                </a:lnTo>
                <a:lnTo>
                  <a:pt x="3501" y="14227"/>
                </a:lnTo>
                <a:lnTo>
                  <a:pt x="3507" y="14240"/>
                </a:lnTo>
                <a:lnTo>
                  <a:pt x="3518" y="14246"/>
                </a:lnTo>
                <a:lnTo>
                  <a:pt x="3530" y="14251"/>
                </a:lnTo>
                <a:lnTo>
                  <a:pt x="3542" y="14254"/>
                </a:lnTo>
                <a:lnTo>
                  <a:pt x="3555" y="14257"/>
                </a:lnTo>
                <a:lnTo>
                  <a:pt x="3555" y="14256"/>
                </a:lnTo>
                <a:lnTo>
                  <a:pt x="3592" y="14252"/>
                </a:lnTo>
                <a:lnTo>
                  <a:pt x="3630" y="14248"/>
                </a:lnTo>
                <a:lnTo>
                  <a:pt x="3668" y="14245"/>
                </a:lnTo>
                <a:lnTo>
                  <a:pt x="3705" y="14243"/>
                </a:lnTo>
                <a:lnTo>
                  <a:pt x="3714" y="14244"/>
                </a:lnTo>
                <a:lnTo>
                  <a:pt x="3722" y="14246"/>
                </a:lnTo>
                <a:lnTo>
                  <a:pt x="3730" y="14250"/>
                </a:lnTo>
                <a:lnTo>
                  <a:pt x="3736" y="14255"/>
                </a:lnTo>
                <a:lnTo>
                  <a:pt x="3742" y="14260"/>
                </a:lnTo>
                <a:lnTo>
                  <a:pt x="3746" y="14268"/>
                </a:lnTo>
                <a:lnTo>
                  <a:pt x="3749" y="14275"/>
                </a:lnTo>
                <a:lnTo>
                  <a:pt x="3751" y="14285"/>
                </a:lnTo>
                <a:lnTo>
                  <a:pt x="3751" y="14294"/>
                </a:lnTo>
                <a:lnTo>
                  <a:pt x="3750" y="14302"/>
                </a:lnTo>
                <a:lnTo>
                  <a:pt x="3748" y="14311"/>
                </a:lnTo>
                <a:lnTo>
                  <a:pt x="3745" y="14318"/>
                </a:lnTo>
                <a:lnTo>
                  <a:pt x="3740" y="14325"/>
                </a:lnTo>
                <a:lnTo>
                  <a:pt x="3734" y="14330"/>
                </a:lnTo>
                <a:lnTo>
                  <a:pt x="3727" y="14336"/>
                </a:lnTo>
                <a:lnTo>
                  <a:pt x="3719" y="14339"/>
                </a:lnTo>
                <a:lnTo>
                  <a:pt x="3704" y="14345"/>
                </a:lnTo>
                <a:lnTo>
                  <a:pt x="3687" y="14350"/>
                </a:lnTo>
                <a:lnTo>
                  <a:pt x="3671" y="14353"/>
                </a:lnTo>
                <a:lnTo>
                  <a:pt x="3654" y="14355"/>
                </a:lnTo>
                <a:lnTo>
                  <a:pt x="3642" y="14355"/>
                </a:lnTo>
                <a:lnTo>
                  <a:pt x="3631" y="14357"/>
                </a:lnTo>
                <a:lnTo>
                  <a:pt x="3620" y="14358"/>
                </a:lnTo>
                <a:lnTo>
                  <a:pt x="3611" y="14361"/>
                </a:lnTo>
                <a:lnTo>
                  <a:pt x="3601" y="14364"/>
                </a:lnTo>
                <a:lnTo>
                  <a:pt x="3591" y="14368"/>
                </a:lnTo>
                <a:lnTo>
                  <a:pt x="3584" y="14372"/>
                </a:lnTo>
                <a:lnTo>
                  <a:pt x="3576" y="14378"/>
                </a:lnTo>
                <a:lnTo>
                  <a:pt x="3569" y="14383"/>
                </a:lnTo>
                <a:lnTo>
                  <a:pt x="3563" y="14391"/>
                </a:lnTo>
                <a:lnTo>
                  <a:pt x="3558" y="14398"/>
                </a:lnTo>
                <a:lnTo>
                  <a:pt x="3554" y="14407"/>
                </a:lnTo>
                <a:lnTo>
                  <a:pt x="3550" y="14417"/>
                </a:lnTo>
                <a:lnTo>
                  <a:pt x="3547" y="14428"/>
                </a:lnTo>
                <a:lnTo>
                  <a:pt x="3546" y="14441"/>
                </a:lnTo>
                <a:lnTo>
                  <a:pt x="3545" y="14455"/>
                </a:lnTo>
                <a:lnTo>
                  <a:pt x="3545" y="14465"/>
                </a:lnTo>
                <a:lnTo>
                  <a:pt x="3544" y="14474"/>
                </a:lnTo>
                <a:lnTo>
                  <a:pt x="3541" y="14484"/>
                </a:lnTo>
                <a:lnTo>
                  <a:pt x="3537" y="14493"/>
                </a:lnTo>
                <a:lnTo>
                  <a:pt x="3534" y="14501"/>
                </a:lnTo>
                <a:lnTo>
                  <a:pt x="3529" y="14510"/>
                </a:lnTo>
                <a:lnTo>
                  <a:pt x="3525" y="14518"/>
                </a:lnTo>
                <a:lnTo>
                  <a:pt x="3518" y="14524"/>
                </a:lnTo>
                <a:lnTo>
                  <a:pt x="3505" y="14538"/>
                </a:lnTo>
                <a:lnTo>
                  <a:pt x="3490" y="14550"/>
                </a:lnTo>
                <a:lnTo>
                  <a:pt x="3474" y="14561"/>
                </a:lnTo>
                <a:lnTo>
                  <a:pt x="3457" y="14571"/>
                </a:lnTo>
                <a:lnTo>
                  <a:pt x="3451" y="14574"/>
                </a:lnTo>
                <a:lnTo>
                  <a:pt x="3445" y="14576"/>
                </a:lnTo>
                <a:lnTo>
                  <a:pt x="3440" y="14577"/>
                </a:lnTo>
                <a:lnTo>
                  <a:pt x="3435" y="14578"/>
                </a:lnTo>
                <a:lnTo>
                  <a:pt x="3430" y="14578"/>
                </a:lnTo>
                <a:lnTo>
                  <a:pt x="3426" y="14577"/>
                </a:lnTo>
                <a:lnTo>
                  <a:pt x="3421" y="14575"/>
                </a:lnTo>
                <a:lnTo>
                  <a:pt x="3417" y="14572"/>
                </a:lnTo>
                <a:lnTo>
                  <a:pt x="3409" y="14567"/>
                </a:lnTo>
                <a:lnTo>
                  <a:pt x="3403" y="14560"/>
                </a:lnTo>
                <a:lnTo>
                  <a:pt x="3398" y="14550"/>
                </a:lnTo>
                <a:lnTo>
                  <a:pt x="3392" y="14539"/>
                </a:lnTo>
                <a:lnTo>
                  <a:pt x="3373" y="14540"/>
                </a:lnTo>
                <a:lnTo>
                  <a:pt x="3354" y="14543"/>
                </a:lnTo>
                <a:lnTo>
                  <a:pt x="3334" y="14547"/>
                </a:lnTo>
                <a:lnTo>
                  <a:pt x="3317" y="14551"/>
                </a:lnTo>
                <a:lnTo>
                  <a:pt x="3300" y="14557"/>
                </a:lnTo>
                <a:lnTo>
                  <a:pt x="3284" y="14564"/>
                </a:lnTo>
                <a:lnTo>
                  <a:pt x="3267" y="14571"/>
                </a:lnTo>
                <a:lnTo>
                  <a:pt x="3253" y="14581"/>
                </a:lnTo>
                <a:lnTo>
                  <a:pt x="3239" y="14591"/>
                </a:lnTo>
                <a:lnTo>
                  <a:pt x="3227" y="14603"/>
                </a:lnTo>
                <a:lnTo>
                  <a:pt x="3214" y="14614"/>
                </a:lnTo>
                <a:lnTo>
                  <a:pt x="3203" y="14628"/>
                </a:lnTo>
                <a:lnTo>
                  <a:pt x="3192" y="14643"/>
                </a:lnTo>
                <a:lnTo>
                  <a:pt x="3182" y="14661"/>
                </a:lnTo>
                <a:lnTo>
                  <a:pt x="3175" y="14678"/>
                </a:lnTo>
                <a:lnTo>
                  <a:pt x="3167" y="14697"/>
                </a:lnTo>
                <a:lnTo>
                  <a:pt x="3156" y="14705"/>
                </a:lnTo>
                <a:lnTo>
                  <a:pt x="3145" y="14712"/>
                </a:lnTo>
                <a:lnTo>
                  <a:pt x="3135" y="14722"/>
                </a:lnTo>
                <a:lnTo>
                  <a:pt x="3127" y="14731"/>
                </a:lnTo>
                <a:lnTo>
                  <a:pt x="3119" y="14740"/>
                </a:lnTo>
                <a:lnTo>
                  <a:pt x="3112" y="14751"/>
                </a:lnTo>
                <a:lnTo>
                  <a:pt x="3105" y="14762"/>
                </a:lnTo>
                <a:lnTo>
                  <a:pt x="3098" y="14773"/>
                </a:lnTo>
                <a:lnTo>
                  <a:pt x="3086" y="14794"/>
                </a:lnTo>
                <a:lnTo>
                  <a:pt x="3074" y="14818"/>
                </a:lnTo>
                <a:lnTo>
                  <a:pt x="3062" y="14839"/>
                </a:lnTo>
                <a:lnTo>
                  <a:pt x="3048" y="14861"/>
                </a:lnTo>
                <a:lnTo>
                  <a:pt x="3036" y="14879"/>
                </a:lnTo>
                <a:lnTo>
                  <a:pt x="3022" y="14897"/>
                </a:lnTo>
                <a:lnTo>
                  <a:pt x="3015" y="14906"/>
                </a:lnTo>
                <a:lnTo>
                  <a:pt x="3007" y="14914"/>
                </a:lnTo>
                <a:lnTo>
                  <a:pt x="3000" y="14922"/>
                </a:lnTo>
                <a:lnTo>
                  <a:pt x="2992" y="14929"/>
                </a:lnTo>
                <a:lnTo>
                  <a:pt x="2984" y="14935"/>
                </a:lnTo>
                <a:lnTo>
                  <a:pt x="2975" y="14941"/>
                </a:lnTo>
                <a:lnTo>
                  <a:pt x="2966" y="14946"/>
                </a:lnTo>
                <a:lnTo>
                  <a:pt x="2957" y="14949"/>
                </a:lnTo>
                <a:lnTo>
                  <a:pt x="2947" y="14952"/>
                </a:lnTo>
                <a:lnTo>
                  <a:pt x="2936" y="14953"/>
                </a:lnTo>
                <a:lnTo>
                  <a:pt x="2925" y="14953"/>
                </a:lnTo>
                <a:lnTo>
                  <a:pt x="2915" y="14952"/>
                </a:lnTo>
                <a:lnTo>
                  <a:pt x="2901" y="14950"/>
                </a:lnTo>
                <a:lnTo>
                  <a:pt x="2889" y="14949"/>
                </a:lnTo>
                <a:lnTo>
                  <a:pt x="2878" y="14950"/>
                </a:lnTo>
                <a:lnTo>
                  <a:pt x="2867" y="14951"/>
                </a:lnTo>
                <a:lnTo>
                  <a:pt x="2859" y="14953"/>
                </a:lnTo>
                <a:lnTo>
                  <a:pt x="2850" y="14957"/>
                </a:lnTo>
                <a:lnTo>
                  <a:pt x="2844" y="14961"/>
                </a:lnTo>
                <a:lnTo>
                  <a:pt x="2836" y="14966"/>
                </a:lnTo>
                <a:lnTo>
                  <a:pt x="2831" y="14972"/>
                </a:lnTo>
                <a:lnTo>
                  <a:pt x="2824" y="14979"/>
                </a:lnTo>
                <a:lnTo>
                  <a:pt x="2819" y="14986"/>
                </a:lnTo>
                <a:lnTo>
                  <a:pt x="2815" y="14994"/>
                </a:lnTo>
                <a:lnTo>
                  <a:pt x="2805" y="15013"/>
                </a:lnTo>
                <a:lnTo>
                  <a:pt x="2795" y="15032"/>
                </a:lnTo>
                <a:lnTo>
                  <a:pt x="2789" y="15046"/>
                </a:lnTo>
                <a:lnTo>
                  <a:pt x="2781" y="15059"/>
                </a:lnTo>
                <a:lnTo>
                  <a:pt x="2773" y="15071"/>
                </a:lnTo>
                <a:lnTo>
                  <a:pt x="2764" y="15083"/>
                </a:lnTo>
                <a:lnTo>
                  <a:pt x="2746" y="15106"/>
                </a:lnTo>
                <a:lnTo>
                  <a:pt x="2725" y="15128"/>
                </a:lnTo>
                <a:lnTo>
                  <a:pt x="2704" y="15148"/>
                </a:lnTo>
                <a:lnTo>
                  <a:pt x="2681" y="15169"/>
                </a:lnTo>
                <a:lnTo>
                  <a:pt x="2659" y="15188"/>
                </a:lnTo>
                <a:lnTo>
                  <a:pt x="2635" y="15207"/>
                </a:lnTo>
                <a:lnTo>
                  <a:pt x="2577" y="15257"/>
                </a:lnTo>
                <a:lnTo>
                  <a:pt x="2520" y="15308"/>
                </a:lnTo>
                <a:lnTo>
                  <a:pt x="2463" y="15358"/>
                </a:lnTo>
                <a:lnTo>
                  <a:pt x="2405" y="15409"/>
                </a:lnTo>
                <a:lnTo>
                  <a:pt x="2376" y="15433"/>
                </a:lnTo>
                <a:lnTo>
                  <a:pt x="2347" y="15458"/>
                </a:lnTo>
                <a:lnTo>
                  <a:pt x="2317" y="15482"/>
                </a:lnTo>
                <a:lnTo>
                  <a:pt x="2287" y="15506"/>
                </a:lnTo>
                <a:lnTo>
                  <a:pt x="2255" y="15528"/>
                </a:lnTo>
                <a:lnTo>
                  <a:pt x="2224" y="15550"/>
                </a:lnTo>
                <a:lnTo>
                  <a:pt x="2192" y="15570"/>
                </a:lnTo>
                <a:lnTo>
                  <a:pt x="2159" y="15589"/>
                </a:lnTo>
                <a:lnTo>
                  <a:pt x="2151" y="15594"/>
                </a:lnTo>
                <a:lnTo>
                  <a:pt x="2145" y="15599"/>
                </a:lnTo>
                <a:lnTo>
                  <a:pt x="2138" y="15606"/>
                </a:lnTo>
                <a:lnTo>
                  <a:pt x="2133" y="15612"/>
                </a:lnTo>
                <a:lnTo>
                  <a:pt x="2119" y="15625"/>
                </a:lnTo>
                <a:lnTo>
                  <a:pt x="2105" y="15638"/>
                </a:lnTo>
                <a:lnTo>
                  <a:pt x="2102" y="15642"/>
                </a:lnTo>
                <a:lnTo>
                  <a:pt x="2099" y="15645"/>
                </a:lnTo>
                <a:lnTo>
                  <a:pt x="2098" y="15650"/>
                </a:lnTo>
                <a:lnTo>
                  <a:pt x="2097" y="15655"/>
                </a:lnTo>
                <a:lnTo>
                  <a:pt x="2097" y="15659"/>
                </a:lnTo>
                <a:lnTo>
                  <a:pt x="2098" y="15665"/>
                </a:lnTo>
                <a:lnTo>
                  <a:pt x="2101" y="15671"/>
                </a:lnTo>
                <a:lnTo>
                  <a:pt x="2104" y="15677"/>
                </a:lnTo>
                <a:lnTo>
                  <a:pt x="2128" y="15670"/>
                </a:lnTo>
                <a:lnTo>
                  <a:pt x="2151" y="15665"/>
                </a:lnTo>
                <a:lnTo>
                  <a:pt x="2170" y="15661"/>
                </a:lnTo>
                <a:lnTo>
                  <a:pt x="2188" y="15658"/>
                </a:lnTo>
                <a:lnTo>
                  <a:pt x="2203" y="15657"/>
                </a:lnTo>
                <a:lnTo>
                  <a:pt x="2216" y="15658"/>
                </a:lnTo>
                <a:lnTo>
                  <a:pt x="2221" y="15661"/>
                </a:lnTo>
                <a:lnTo>
                  <a:pt x="2226" y="15662"/>
                </a:lnTo>
                <a:lnTo>
                  <a:pt x="2231" y="15664"/>
                </a:lnTo>
                <a:lnTo>
                  <a:pt x="2235" y="15667"/>
                </a:lnTo>
                <a:lnTo>
                  <a:pt x="2238" y="15670"/>
                </a:lnTo>
                <a:lnTo>
                  <a:pt x="2241" y="15675"/>
                </a:lnTo>
                <a:lnTo>
                  <a:pt x="2244" y="15679"/>
                </a:lnTo>
                <a:lnTo>
                  <a:pt x="2246" y="15683"/>
                </a:lnTo>
                <a:lnTo>
                  <a:pt x="2249" y="15695"/>
                </a:lnTo>
                <a:lnTo>
                  <a:pt x="2251" y="15710"/>
                </a:lnTo>
                <a:lnTo>
                  <a:pt x="2252" y="15726"/>
                </a:lnTo>
                <a:lnTo>
                  <a:pt x="2251" y="15746"/>
                </a:lnTo>
                <a:lnTo>
                  <a:pt x="2249" y="15768"/>
                </a:lnTo>
                <a:lnTo>
                  <a:pt x="2247" y="15793"/>
                </a:lnTo>
                <a:lnTo>
                  <a:pt x="2244" y="15817"/>
                </a:lnTo>
                <a:lnTo>
                  <a:pt x="2240" y="15839"/>
                </a:lnTo>
                <a:lnTo>
                  <a:pt x="2237" y="15863"/>
                </a:lnTo>
                <a:lnTo>
                  <a:pt x="2233" y="15885"/>
                </a:lnTo>
                <a:lnTo>
                  <a:pt x="2227" y="15909"/>
                </a:lnTo>
                <a:lnTo>
                  <a:pt x="2221" y="15931"/>
                </a:lnTo>
                <a:lnTo>
                  <a:pt x="2212" y="15953"/>
                </a:lnTo>
                <a:lnTo>
                  <a:pt x="2202" y="15975"/>
                </a:lnTo>
                <a:lnTo>
                  <a:pt x="2198" y="15981"/>
                </a:lnTo>
                <a:lnTo>
                  <a:pt x="2194" y="15987"/>
                </a:lnTo>
                <a:lnTo>
                  <a:pt x="2189" y="15992"/>
                </a:lnTo>
                <a:lnTo>
                  <a:pt x="2184" y="15996"/>
                </a:lnTo>
                <a:lnTo>
                  <a:pt x="2179" y="16000"/>
                </a:lnTo>
                <a:lnTo>
                  <a:pt x="2175" y="16002"/>
                </a:lnTo>
                <a:lnTo>
                  <a:pt x="2169" y="16004"/>
                </a:lnTo>
                <a:lnTo>
                  <a:pt x="2163" y="16005"/>
                </a:lnTo>
                <a:lnTo>
                  <a:pt x="2158" y="16006"/>
                </a:lnTo>
                <a:lnTo>
                  <a:pt x="2152" y="16006"/>
                </a:lnTo>
                <a:lnTo>
                  <a:pt x="2146" y="16005"/>
                </a:lnTo>
                <a:lnTo>
                  <a:pt x="2139" y="16004"/>
                </a:lnTo>
                <a:lnTo>
                  <a:pt x="2127" y="16001"/>
                </a:lnTo>
                <a:lnTo>
                  <a:pt x="2114" y="15995"/>
                </a:lnTo>
                <a:lnTo>
                  <a:pt x="2094" y="15994"/>
                </a:lnTo>
                <a:lnTo>
                  <a:pt x="2076" y="15994"/>
                </a:lnTo>
                <a:lnTo>
                  <a:pt x="2060" y="15996"/>
                </a:lnTo>
                <a:lnTo>
                  <a:pt x="2046" y="15998"/>
                </a:lnTo>
                <a:lnTo>
                  <a:pt x="2033" y="16002"/>
                </a:lnTo>
                <a:lnTo>
                  <a:pt x="2022" y="16006"/>
                </a:lnTo>
                <a:lnTo>
                  <a:pt x="2013" y="16012"/>
                </a:lnTo>
                <a:lnTo>
                  <a:pt x="2006" y="16019"/>
                </a:lnTo>
                <a:lnTo>
                  <a:pt x="1999" y="16026"/>
                </a:lnTo>
                <a:lnTo>
                  <a:pt x="1994" y="16034"/>
                </a:lnTo>
                <a:lnTo>
                  <a:pt x="1990" y="16044"/>
                </a:lnTo>
                <a:lnTo>
                  <a:pt x="1987" y="16053"/>
                </a:lnTo>
                <a:lnTo>
                  <a:pt x="1983" y="16065"/>
                </a:lnTo>
                <a:lnTo>
                  <a:pt x="1982" y="16077"/>
                </a:lnTo>
                <a:lnTo>
                  <a:pt x="1980" y="16090"/>
                </a:lnTo>
                <a:lnTo>
                  <a:pt x="1979" y="16104"/>
                </a:lnTo>
                <a:lnTo>
                  <a:pt x="1978" y="16113"/>
                </a:lnTo>
                <a:lnTo>
                  <a:pt x="1977" y="16121"/>
                </a:lnTo>
                <a:lnTo>
                  <a:pt x="1976" y="16129"/>
                </a:lnTo>
                <a:lnTo>
                  <a:pt x="1974" y="16137"/>
                </a:lnTo>
                <a:lnTo>
                  <a:pt x="1969" y="16153"/>
                </a:lnTo>
                <a:lnTo>
                  <a:pt x="1966" y="16165"/>
                </a:lnTo>
                <a:lnTo>
                  <a:pt x="1964" y="16170"/>
                </a:lnTo>
                <a:lnTo>
                  <a:pt x="1962" y="16173"/>
                </a:lnTo>
                <a:lnTo>
                  <a:pt x="1959" y="16176"/>
                </a:lnTo>
                <a:lnTo>
                  <a:pt x="1955" y="16177"/>
                </a:lnTo>
                <a:lnTo>
                  <a:pt x="1951" y="16178"/>
                </a:lnTo>
                <a:lnTo>
                  <a:pt x="1946" y="16178"/>
                </a:lnTo>
                <a:lnTo>
                  <a:pt x="1940" y="16177"/>
                </a:lnTo>
                <a:lnTo>
                  <a:pt x="1934" y="16175"/>
                </a:lnTo>
                <a:lnTo>
                  <a:pt x="1917" y="16170"/>
                </a:lnTo>
                <a:lnTo>
                  <a:pt x="1894" y="16161"/>
                </a:lnTo>
                <a:lnTo>
                  <a:pt x="1886" y="16158"/>
                </a:lnTo>
                <a:lnTo>
                  <a:pt x="1880" y="16157"/>
                </a:lnTo>
                <a:lnTo>
                  <a:pt x="1875" y="16156"/>
                </a:lnTo>
                <a:lnTo>
                  <a:pt x="1869" y="16156"/>
                </a:lnTo>
                <a:lnTo>
                  <a:pt x="1864" y="16157"/>
                </a:lnTo>
                <a:lnTo>
                  <a:pt x="1860" y="16159"/>
                </a:lnTo>
                <a:lnTo>
                  <a:pt x="1856" y="16163"/>
                </a:lnTo>
                <a:lnTo>
                  <a:pt x="1854" y="16170"/>
                </a:lnTo>
                <a:lnTo>
                  <a:pt x="1845" y="16199"/>
                </a:lnTo>
                <a:lnTo>
                  <a:pt x="1835" y="16228"/>
                </a:lnTo>
                <a:lnTo>
                  <a:pt x="1833" y="16235"/>
                </a:lnTo>
                <a:lnTo>
                  <a:pt x="1832" y="16243"/>
                </a:lnTo>
                <a:lnTo>
                  <a:pt x="1833" y="16249"/>
                </a:lnTo>
                <a:lnTo>
                  <a:pt x="1834" y="16256"/>
                </a:lnTo>
                <a:lnTo>
                  <a:pt x="1836" y="16262"/>
                </a:lnTo>
                <a:lnTo>
                  <a:pt x="1839" y="16269"/>
                </a:lnTo>
                <a:lnTo>
                  <a:pt x="1845" y="16275"/>
                </a:lnTo>
                <a:lnTo>
                  <a:pt x="1852" y="16280"/>
                </a:lnTo>
                <a:lnTo>
                  <a:pt x="1862" y="16289"/>
                </a:lnTo>
                <a:lnTo>
                  <a:pt x="1870" y="16297"/>
                </a:lnTo>
                <a:lnTo>
                  <a:pt x="1877" y="16304"/>
                </a:lnTo>
                <a:lnTo>
                  <a:pt x="1881" y="16311"/>
                </a:lnTo>
                <a:lnTo>
                  <a:pt x="1885" y="16318"/>
                </a:lnTo>
                <a:lnTo>
                  <a:pt x="1886" y="16325"/>
                </a:lnTo>
                <a:lnTo>
                  <a:pt x="1888" y="16332"/>
                </a:lnTo>
                <a:lnTo>
                  <a:pt x="1886" y="16339"/>
                </a:lnTo>
                <a:lnTo>
                  <a:pt x="1884" y="16345"/>
                </a:lnTo>
                <a:lnTo>
                  <a:pt x="1882" y="16351"/>
                </a:lnTo>
                <a:lnTo>
                  <a:pt x="1878" y="16358"/>
                </a:lnTo>
                <a:lnTo>
                  <a:pt x="1874" y="16364"/>
                </a:lnTo>
                <a:lnTo>
                  <a:pt x="1863" y="16377"/>
                </a:lnTo>
                <a:lnTo>
                  <a:pt x="1850" y="16389"/>
                </a:lnTo>
                <a:lnTo>
                  <a:pt x="1821" y="16414"/>
                </a:lnTo>
                <a:lnTo>
                  <a:pt x="1791" y="16439"/>
                </a:lnTo>
                <a:lnTo>
                  <a:pt x="1761" y="16462"/>
                </a:lnTo>
                <a:lnTo>
                  <a:pt x="1732" y="16486"/>
                </a:lnTo>
                <a:lnTo>
                  <a:pt x="1713" y="16500"/>
                </a:lnTo>
                <a:lnTo>
                  <a:pt x="1696" y="16513"/>
                </a:lnTo>
                <a:lnTo>
                  <a:pt x="1678" y="16526"/>
                </a:lnTo>
                <a:lnTo>
                  <a:pt x="1658" y="16539"/>
                </a:lnTo>
                <a:lnTo>
                  <a:pt x="1621" y="16562"/>
                </a:lnTo>
                <a:lnTo>
                  <a:pt x="1583" y="16586"/>
                </a:lnTo>
                <a:lnTo>
                  <a:pt x="1546" y="16611"/>
                </a:lnTo>
                <a:lnTo>
                  <a:pt x="1509" y="16636"/>
                </a:lnTo>
                <a:lnTo>
                  <a:pt x="1491" y="16650"/>
                </a:lnTo>
                <a:lnTo>
                  <a:pt x="1473" y="16664"/>
                </a:lnTo>
                <a:lnTo>
                  <a:pt x="1456" y="16679"/>
                </a:lnTo>
                <a:lnTo>
                  <a:pt x="1440" y="16694"/>
                </a:lnTo>
                <a:lnTo>
                  <a:pt x="1435" y="16699"/>
                </a:lnTo>
                <a:lnTo>
                  <a:pt x="1429" y="16704"/>
                </a:lnTo>
                <a:lnTo>
                  <a:pt x="1424" y="16711"/>
                </a:lnTo>
                <a:lnTo>
                  <a:pt x="1420" y="16717"/>
                </a:lnTo>
                <a:lnTo>
                  <a:pt x="1418" y="16721"/>
                </a:lnTo>
                <a:lnTo>
                  <a:pt x="1416" y="16725"/>
                </a:lnTo>
                <a:lnTo>
                  <a:pt x="1416" y="16729"/>
                </a:lnTo>
                <a:lnTo>
                  <a:pt x="1416" y="16734"/>
                </a:lnTo>
                <a:lnTo>
                  <a:pt x="1419" y="16738"/>
                </a:lnTo>
                <a:lnTo>
                  <a:pt x="1421" y="16743"/>
                </a:lnTo>
                <a:lnTo>
                  <a:pt x="1424" y="16750"/>
                </a:lnTo>
                <a:lnTo>
                  <a:pt x="1428" y="16756"/>
                </a:lnTo>
                <a:lnTo>
                  <a:pt x="1466" y="16740"/>
                </a:lnTo>
                <a:lnTo>
                  <a:pt x="1505" y="16724"/>
                </a:lnTo>
                <a:lnTo>
                  <a:pt x="1542" y="16707"/>
                </a:lnTo>
                <a:lnTo>
                  <a:pt x="1580" y="16688"/>
                </a:lnTo>
                <a:lnTo>
                  <a:pt x="1598" y="16680"/>
                </a:lnTo>
                <a:lnTo>
                  <a:pt x="1617" y="16669"/>
                </a:lnTo>
                <a:lnTo>
                  <a:pt x="1635" y="16658"/>
                </a:lnTo>
                <a:lnTo>
                  <a:pt x="1652" y="16647"/>
                </a:lnTo>
                <a:lnTo>
                  <a:pt x="1669" y="16636"/>
                </a:lnTo>
                <a:lnTo>
                  <a:pt x="1686" y="16623"/>
                </a:lnTo>
                <a:lnTo>
                  <a:pt x="1704" y="16610"/>
                </a:lnTo>
                <a:lnTo>
                  <a:pt x="1720" y="16595"/>
                </a:lnTo>
                <a:lnTo>
                  <a:pt x="1751" y="16566"/>
                </a:lnTo>
                <a:lnTo>
                  <a:pt x="1783" y="16538"/>
                </a:lnTo>
                <a:lnTo>
                  <a:pt x="1815" y="16509"/>
                </a:lnTo>
                <a:lnTo>
                  <a:pt x="1848" y="16481"/>
                </a:lnTo>
                <a:lnTo>
                  <a:pt x="1881" y="16454"/>
                </a:lnTo>
                <a:lnTo>
                  <a:pt x="1916" y="16429"/>
                </a:lnTo>
                <a:lnTo>
                  <a:pt x="1933" y="16417"/>
                </a:lnTo>
                <a:lnTo>
                  <a:pt x="1950" y="16405"/>
                </a:lnTo>
                <a:lnTo>
                  <a:pt x="1968" y="16395"/>
                </a:lnTo>
                <a:lnTo>
                  <a:pt x="1987" y="16384"/>
                </a:lnTo>
                <a:lnTo>
                  <a:pt x="2019" y="16367"/>
                </a:lnTo>
                <a:lnTo>
                  <a:pt x="2049" y="16347"/>
                </a:lnTo>
                <a:lnTo>
                  <a:pt x="2079" y="16328"/>
                </a:lnTo>
                <a:lnTo>
                  <a:pt x="2108" y="16307"/>
                </a:lnTo>
                <a:lnTo>
                  <a:pt x="2136" y="16286"/>
                </a:lnTo>
                <a:lnTo>
                  <a:pt x="2163" y="16262"/>
                </a:lnTo>
                <a:lnTo>
                  <a:pt x="2189" y="16238"/>
                </a:lnTo>
                <a:lnTo>
                  <a:pt x="2213" y="16212"/>
                </a:lnTo>
                <a:lnTo>
                  <a:pt x="2225" y="16201"/>
                </a:lnTo>
                <a:lnTo>
                  <a:pt x="2236" y="16191"/>
                </a:lnTo>
                <a:lnTo>
                  <a:pt x="2248" y="16184"/>
                </a:lnTo>
                <a:lnTo>
                  <a:pt x="2259" y="16178"/>
                </a:lnTo>
                <a:lnTo>
                  <a:pt x="2269" y="16174"/>
                </a:lnTo>
                <a:lnTo>
                  <a:pt x="2280" y="16172"/>
                </a:lnTo>
                <a:lnTo>
                  <a:pt x="2291" y="16172"/>
                </a:lnTo>
                <a:lnTo>
                  <a:pt x="2302" y="16173"/>
                </a:lnTo>
                <a:lnTo>
                  <a:pt x="2311" y="16176"/>
                </a:lnTo>
                <a:lnTo>
                  <a:pt x="2321" y="16181"/>
                </a:lnTo>
                <a:lnTo>
                  <a:pt x="2330" y="16188"/>
                </a:lnTo>
                <a:lnTo>
                  <a:pt x="2339" y="16196"/>
                </a:lnTo>
                <a:lnTo>
                  <a:pt x="2347" y="16206"/>
                </a:lnTo>
                <a:lnTo>
                  <a:pt x="2355" y="16218"/>
                </a:lnTo>
                <a:lnTo>
                  <a:pt x="2362" y="16231"/>
                </a:lnTo>
                <a:lnTo>
                  <a:pt x="2369" y="16246"/>
                </a:lnTo>
                <a:lnTo>
                  <a:pt x="2375" y="16262"/>
                </a:lnTo>
                <a:lnTo>
                  <a:pt x="2379" y="16278"/>
                </a:lnTo>
                <a:lnTo>
                  <a:pt x="2382" y="16296"/>
                </a:lnTo>
                <a:lnTo>
                  <a:pt x="2384" y="16312"/>
                </a:lnTo>
                <a:lnTo>
                  <a:pt x="2384" y="16321"/>
                </a:lnTo>
                <a:lnTo>
                  <a:pt x="2383" y="16330"/>
                </a:lnTo>
                <a:lnTo>
                  <a:pt x="2381" y="16337"/>
                </a:lnTo>
                <a:lnTo>
                  <a:pt x="2377" y="16344"/>
                </a:lnTo>
                <a:lnTo>
                  <a:pt x="2372" y="16350"/>
                </a:lnTo>
                <a:lnTo>
                  <a:pt x="2364" y="16354"/>
                </a:lnTo>
                <a:lnTo>
                  <a:pt x="2356" y="16357"/>
                </a:lnTo>
                <a:lnTo>
                  <a:pt x="2347" y="16357"/>
                </a:lnTo>
                <a:lnTo>
                  <a:pt x="2332" y="16357"/>
                </a:lnTo>
                <a:lnTo>
                  <a:pt x="2317" y="16356"/>
                </a:lnTo>
                <a:lnTo>
                  <a:pt x="2302" y="16357"/>
                </a:lnTo>
                <a:lnTo>
                  <a:pt x="2287" y="16358"/>
                </a:lnTo>
                <a:lnTo>
                  <a:pt x="2280" y="16360"/>
                </a:lnTo>
                <a:lnTo>
                  <a:pt x="2274" y="16362"/>
                </a:lnTo>
                <a:lnTo>
                  <a:pt x="2267" y="16365"/>
                </a:lnTo>
                <a:lnTo>
                  <a:pt x="2261" y="16369"/>
                </a:lnTo>
                <a:lnTo>
                  <a:pt x="2255" y="16373"/>
                </a:lnTo>
                <a:lnTo>
                  <a:pt x="2250" y="16378"/>
                </a:lnTo>
                <a:lnTo>
                  <a:pt x="2245" y="16385"/>
                </a:lnTo>
                <a:lnTo>
                  <a:pt x="2240" y="16391"/>
                </a:lnTo>
                <a:lnTo>
                  <a:pt x="2233" y="16403"/>
                </a:lnTo>
                <a:lnTo>
                  <a:pt x="2225" y="16414"/>
                </a:lnTo>
                <a:lnTo>
                  <a:pt x="2218" y="16425"/>
                </a:lnTo>
                <a:lnTo>
                  <a:pt x="2209" y="16434"/>
                </a:lnTo>
                <a:lnTo>
                  <a:pt x="2202" y="16444"/>
                </a:lnTo>
                <a:lnTo>
                  <a:pt x="2192" y="16452"/>
                </a:lnTo>
                <a:lnTo>
                  <a:pt x="2183" y="16460"/>
                </a:lnTo>
                <a:lnTo>
                  <a:pt x="2174" y="16467"/>
                </a:lnTo>
                <a:lnTo>
                  <a:pt x="2163" y="16473"/>
                </a:lnTo>
                <a:lnTo>
                  <a:pt x="2152" y="16478"/>
                </a:lnTo>
                <a:lnTo>
                  <a:pt x="2141" y="16484"/>
                </a:lnTo>
                <a:lnTo>
                  <a:pt x="2130" y="16488"/>
                </a:lnTo>
                <a:lnTo>
                  <a:pt x="2117" y="16491"/>
                </a:lnTo>
                <a:lnTo>
                  <a:pt x="2105" y="16495"/>
                </a:lnTo>
                <a:lnTo>
                  <a:pt x="2091" y="16497"/>
                </a:lnTo>
                <a:lnTo>
                  <a:pt x="2077" y="16498"/>
                </a:lnTo>
                <a:lnTo>
                  <a:pt x="2068" y="16500"/>
                </a:lnTo>
                <a:lnTo>
                  <a:pt x="2059" y="16503"/>
                </a:lnTo>
                <a:lnTo>
                  <a:pt x="2049" y="16508"/>
                </a:lnTo>
                <a:lnTo>
                  <a:pt x="2040" y="16514"/>
                </a:lnTo>
                <a:lnTo>
                  <a:pt x="2022" y="16527"/>
                </a:lnTo>
                <a:lnTo>
                  <a:pt x="2007" y="16541"/>
                </a:lnTo>
                <a:lnTo>
                  <a:pt x="1997" y="16551"/>
                </a:lnTo>
                <a:lnTo>
                  <a:pt x="1988" y="16558"/>
                </a:lnTo>
                <a:lnTo>
                  <a:pt x="1978" y="16566"/>
                </a:lnTo>
                <a:lnTo>
                  <a:pt x="1968" y="16573"/>
                </a:lnTo>
                <a:lnTo>
                  <a:pt x="1957" y="16580"/>
                </a:lnTo>
                <a:lnTo>
                  <a:pt x="1947" y="16585"/>
                </a:lnTo>
                <a:lnTo>
                  <a:pt x="1935" y="16590"/>
                </a:lnTo>
                <a:lnTo>
                  <a:pt x="1922" y="16595"/>
                </a:lnTo>
                <a:lnTo>
                  <a:pt x="1884" y="16609"/>
                </a:lnTo>
                <a:lnTo>
                  <a:pt x="1851" y="16622"/>
                </a:lnTo>
                <a:lnTo>
                  <a:pt x="1837" y="16629"/>
                </a:lnTo>
                <a:lnTo>
                  <a:pt x="1824" y="16636"/>
                </a:lnTo>
                <a:lnTo>
                  <a:pt x="1811" y="16642"/>
                </a:lnTo>
                <a:lnTo>
                  <a:pt x="1800" y="16649"/>
                </a:lnTo>
                <a:lnTo>
                  <a:pt x="1791" y="16656"/>
                </a:lnTo>
                <a:lnTo>
                  <a:pt x="1782" y="16663"/>
                </a:lnTo>
                <a:lnTo>
                  <a:pt x="1775" y="16670"/>
                </a:lnTo>
                <a:lnTo>
                  <a:pt x="1768" y="16678"/>
                </a:lnTo>
                <a:lnTo>
                  <a:pt x="1763" y="16685"/>
                </a:lnTo>
                <a:lnTo>
                  <a:pt x="1757" y="16693"/>
                </a:lnTo>
                <a:lnTo>
                  <a:pt x="1753" y="16700"/>
                </a:lnTo>
                <a:lnTo>
                  <a:pt x="1750" y="16709"/>
                </a:lnTo>
                <a:lnTo>
                  <a:pt x="1748" y="16717"/>
                </a:lnTo>
                <a:lnTo>
                  <a:pt x="1746" y="16726"/>
                </a:lnTo>
                <a:lnTo>
                  <a:pt x="1745" y="16735"/>
                </a:lnTo>
                <a:lnTo>
                  <a:pt x="1745" y="16743"/>
                </a:lnTo>
                <a:lnTo>
                  <a:pt x="1746" y="16763"/>
                </a:lnTo>
                <a:lnTo>
                  <a:pt x="1749" y="16783"/>
                </a:lnTo>
                <a:lnTo>
                  <a:pt x="1758" y="16829"/>
                </a:lnTo>
                <a:lnTo>
                  <a:pt x="1772" y="16883"/>
                </a:lnTo>
                <a:lnTo>
                  <a:pt x="1777" y="16896"/>
                </a:lnTo>
                <a:lnTo>
                  <a:pt x="1780" y="16908"/>
                </a:lnTo>
                <a:lnTo>
                  <a:pt x="1785" y="16920"/>
                </a:lnTo>
                <a:lnTo>
                  <a:pt x="1790" y="16932"/>
                </a:lnTo>
                <a:lnTo>
                  <a:pt x="1793" y="16940"/>
                </a:lnTo>
                <a:lnTo>
                  <a:pt x="1797" y="16948"/>
                </a:lnTo>
                <a:lnTo>
                  <a:pt x="1802" y="16955"/>
                </a:lnTo>
                <a:lnTo>
                  <a:pt x="1807" y="16962"/>
                </a:lnTo>
                <a:lnTo>
                  <a:pt x="1812" y="16968"/>
                </a:lnTo>
                <a:lnTo>
                  <a:pt x="1819" y="16974"/>
                </a:lnTo>
                <a:lnTo>
                  <a:pt x="1823" y="16975"/>
                </a:lnTo>
                <a:lnTo>
                  <a:pt x="1826" y="16977"/>
                </a:lnTo>
                <a:lnTo>
                  <a:pt x="1831" y="16977"/>
                </a:lnTo>
                <a:lnTo>
                  <a:pt x="1835" y="16978"/>
                </a:lnTo>
                <a:lnTo>
                  <a:pt x="1842" y="16978"/>
                </a:lnTo>
                <a:lnTo>
                  <a:pt x="1849" y="16977"/>
                </a:lnTo>
                <a:lnTo>
                  <a:pt x="1854" y="16975"/>
                </a:lnTo>
                <a:lnTo>
                  <a:pt x="1859" y="16972"/>
                </a:lnTo>
                <a:lnTo>
                  <a:pt x="1862" y="16969"/>
                </a:lnTo>
                <a:lnTo>
                  <a:pt x="1865" y="16966"/>
                </a:lnTo>
                <a:lnTo>
                  <a:pt x="1867" y="16962"/>
                </a:lnTo>
                <a:lnTo>
                  <a:pt x="1869" y="16957"/>
                </a:lnTo>
                <a:lnTo>
                  <a:pt x="1875" y="16937"/>
                </a:lnTo>
                <a:lnTo>
                  <a:pt x="1878" y="16916"/>
                </a:lnTo>
                <a:lnTo>
                  <a:pt x="1882" y="16895"/>
                </a:lnTo>
                <a:lnTo>
                  <a:pt x="1886" y="16872"/>
                </a:lnTo>
                <a:lnTo>
                  <a:pt x="1889" y="16863"/>
                </a:lnTo>
                <a:lnTo>
                  <a:pt x="1892" y="16853"/>
                </a:lnTo>
                <a:lnTo>
                  <a:pt x="1897" y="16844"/>
                </a:lnTo>
                <a:lnTo>
                  <a:pt x="1903" y="16838"/>
                </a:lnTo>
                <a:lnTo>
                  <a:pt x="1919" y="16825"/>
                </a:lnTo>
                <a:lnTo>
                  <a:pt x="1935" y="16812"/>
                </a:lnTo>
                <a:lnTo>
                  <a:pt x="1949" y="16799"/>
                </a:lnTo>
                <a:lnTo>
                  <a:pt x="1962" y="16786"/>
                </a:lnTo>
                <a:lnTo>
                  <a:pt x="1967" y="16779"/>
                </a:lnTo>
                <a:lnTo>
                  <a:pt x="1971" y="16770"/>
                </a:lnTo>
                <a:lnTo>
                  <a:pt x="1976" y="16762"/>
                </a:lnTo>
                <a:lnTo>
                  <a:pt x="1978" y="16752"/>
                </a:lnTo>
                <a:lnTo>
                  <a:pt x="1980" y="16742"/>
                </a:lnTo>
                <a:lnTo>
                  <a:pt x="1980" y="16730"/>
                </a:lnTo>
                <a:lnTo>
                  <a:pt x="1980" y="16718"/>
                </a:lnTo>
                <a:lnTo>
                  <a:pt x="1978" y="16706"/>
                </a:lnTo>
                <a:lnTo>
                  <a:pt x="1978" y="16700"/>
                </a:lnTo>
                <a:lnTo>
                  <a:pt x="1979" y="16697"/>
                </a:lnTo>
                <a:lnTo>
                  <a:pt x="1981" y="16694"/>
                </a:lnTo>
                <a:lnTo>
                  <a:pt x="1984" y="16690"/>
                </a:lnTo>
                <a:lnTo>
                  <a:pt x="1988" y="16688"/>
                </a:lnTo>
                <a:lnTo>
                  <a:pt x="1993" y="16687"/>
                </a:lnTo>
                <a:lnTo>
                  <a:pt x="1998" y="16685"/>
                </a:lnTo>
                <a:lnTo>
                  <a:pt x="2004" y="16685"/>
                </a:lnTo>
                <a:lnTo>
                  <a:pt x="2016" y="16684"/>
                </a:lnTo>
                <a:lnTo>
                  <a:pt x="2028" y="16686"/>
                </a:lnTo>
                <a:lnTo>
                  <a:pt x="2040" y="16688"/>
                </a:lnTo>
                <a:lnTo>
                  <a:pt x="2051" y="16692"/>
                </a:lnTo>
                <a:lnTo>
                  <a:pt x="2064" y="16698"/>
                </a:lnTo>
                <a:lnTo>
                  <a:pt x="2076" y="16702"/>
                </a:lnTo>
                <a:lnTo>
                  <a:pt x="2089" y="16706"/>
                </a:lnTo>
                <a:lnTo>
                  <a:pt x="2099" y="16708"/>
                </a:lnTo>
                <a:lnTo>
                  <a:pt x="2111" y="16708"/>
                </a:lnTo>
                <a:lnTo>
                  <a:pt x="2122" y="16708"/>
                </a:lnTo>
                <a:lnTo>
                  <a:pt x="2133" y="16707"/>
                </a:lnTo>
                <a:lnTo>
                  <a:pt x="2144" y="16704"/>
                </a:lnTo>
                <a:lnTo>
                  <a:pt x="2153" y="16701"/>
                </a:lnTo>
                <a:lnTo>
                  <a:pt x="2164" y="16697"/>
                </a:lnTo>
                <a:lnTo>
                  <a:pt x="2174" y="16692"/>
                </a:lnTo>
                <a:lnTo>
                  <a:pt x="2184" y="16685"/>
                </a:lnTo>
                <a:lnTo>
                  <a:pt x="2206" y="16671"/>
                </a:lnTo>
                <a:lnTo>
                  <a:pt x="2228" y="16654"/>
                </a:lnTo>
                <a:lnTo>
                  <a:pt x="2247" y="16639"/>
                </a:lnTo>
                <a:lnTo>
                  <a:pt x="2265" y="16623"/>
                </a:lnTo>
                <a:lnTo>
                  <a:pt x="2281" y="16605"/>
                </a:lnTo>
                <a:lnTo>
                  <a:pt x="2298" y="16588"/>
                </a:lnTo>
                <a:lnTo>
                  <a:pt x="2331" y="16552"/>
                </a:lnTo>
                <a:lnTo>
                  <a:pt x="2364" y="16516"/>
                </a:lnTo>
                <a:lnTo>
                  <a:pt x="2381" y="16500"/>
                </a:lnTo>
                <a:lnTo>
                  <a:pt x="2400" y="16484"/>
                </a:lnTo>
                <a:lnTo>
                  <a:pt x="2419" y="16470"/>
                </a:lnTo>
                <a:lnTo>
                  <a:pt x="2439" y="16458"/>
                </a:lnTo>
                <a:lnTo>
                  <a:pt x="2450" y="16452"/>
                </a:lnTo>
                <a:lnTo>
                  <a:pt x="2461" y="16447"/>
                </a:lnTo>
                <a:lnTo>
                  <a:pt x="2473" y="16442"/>
                </a:lnTo>
                <a:lnTo>
                  <a:pt x="2484" y="16439"/>
                </a:lnTo>
                <a:lnTo>
                  <a:pt x="2497" y="16435"/>
                </a:lnTo>
                <a:lnTo>
                  <a:pt x="2509" y="16432"/>
                </a:lnTo>
                <a:lnTo>
                  <a:pt x="2523" y="16430"/>
                </a:lnTo>
                <a:lnTo>
                  <a:pt x="2536" y="16429"/>
                </a:lnTo>
                <a:lnTo>
                  <a:pt x="2539" y="16428"/>
                </a:lnTo>
                <a:lnTo>
                  <a:pt x="2543" y="16426"/>
                </a:lnTo>
                <a:lnTo>
                  <a:pt x="2546" y="16424"/>
                </a:lnTo>
                <a:lnTo>
                  <a:pt x="2548" y="16420"/>
                </a:lnTo>
                <a:lnTo>
                  <a:pt x="2553" y="16412"/>
                </a:lnTo>
                <a:lnTo>
                  <a:pt x="2558" y="16404"/>
                </a:lnTo>
                <a:lnTo>
                  <a:pt x="2563" y="16391"/>
                </a:lnTo>
                <a:lnTo>
                  <a:pt x="2571" y="16381"/>
                </a:lnTo>
                <a:lnTo>
                  <a:pt x="2579" y="16372"/>
                </a:lnTo>
                <a:lnTo>
                  <a:pt x="2588" y="16364"/>
                </a:lnTo>
                <a:lnTo>
                  <a:pt x="2598" y="16359"/>
                </a:lnTo>
                <a:lnTo>
                  <a:pt x="2610" y="16355"/>
                </a:lnTo>
                <a:lnTo>
                  <a:pt x="2622" y="16351"/>
                </a:lnTo>
                <a:lnTo>
                  <a:pt x="2636" y="16350"/>
                </a:lnTo>
                <a:lnTo>
                  <a:pt x="2652" y="16348"/>
                </a:lnTo>
                <a:lnTo>
                  <a:pt x="2667" y="16346"/>
                </a:lnTo>
                <a:lnTo>
                  <a:pt x="2682" y="16342"/>
                </a:lnTo>
                <a:lnTo>
                  <a:pt x="2696" y="16337"/>
                </a:lnTo>
                <a:lnTo>
                  <a:pt x="2710" y="16332"/>
                </a:lnTo>
                <a:lnTo>
                  <a:pt x="2723" y="16326"/>
                </a:lnTo>
                <a:lnTo>
                  <a:pt x="2735" y="16318"/>
                </a:lnTo>
                <a:lnTo>
                  <a:pt x="2747" y="16311"/>
                </a:lnTo>
                <a:lnTo>
                  <a:pt x="2758" y="16302"/>
                </a:lnTo>
                <a:lnTo>
                  <a:pt x="2768" y="16291"/>
                </a:lnTo>
                <a:lnTo>
                  <a:pt x="2778" y="16282"/>
                </a:lnTo>
                <a:lnTo>
                  <a:pt x="2788" y="16270"/>
                </a:lnTo>
                <a:lnTo>
                  <a:pt x="2796" y="16258"/>
                </a:lnTo>
                <a:lnTo>
                  <a:pt x="2805" y="16245"/>
                </a:lnTo>
                <a:lnTo>
                  <a:pt x="2813" y="16231"/>
                </a:lnTo>
                <a:lnTo>
                  <a:pt x="2820" y="16217"/>
                </a:lnTo>
                <a:lnTo>
                  <a:pt x="2826" y="16205"/>
                </a:lnTo>
                <a:lnTo>
                  <a:pt x="2834" y="16194"/>
                </a:lnTo>
                <a:lnTo>
                  <a:pt x="2843" y="16186"/>
                </a:lnTo>
                <a:lnTo>
                  <a:pt x="2852" y="16178"/>
                </a:lnTo>
                <a:lnTo>
                  <a:pt x="2863" y="16172"/>
                </a:lnTo>
                <a:lnTo>
                  <a:pt x="2874" y="16166"/>
                </a:lnTo>
                <a:lnTo>
                  <a:pt x="2886" y="16162"/>
                </a:lnTo>
                <a:lnTo>
                  <a:pt x="2899" y="16158"/>
                </a:lnTo>
                <a:lnTo>
                  <a:pt x="2952" y="16129"/>
                </a:lnTo>
                <a:lnTo>
                  <a:pt x="3007" y="16101"/>
                </a:lnTo>
                <a:lnTo>
                  <a:pt x="3034" y="16087"/>
                </a:lnTo>
                <a:lnTo>
                  <a:pt x="3061" y="16073"/>
                </a:lnTo>
                <a:lnTo>
                  <a:pt x="3088" y="16058"/>
                </a:lnTo>
                <a:lnTo>
                  <a:pt x="3114" y="16042"/>
                </a:lnTo>
                <a:lnTo>
                  <a:pt x="3138" y="16024"/>
                </a:lnTo>
                <a:lnTo>
                  <a:pt x="3162" y="16006"/>
                </a:lnTo>
                <a:lnTo>
                  <a:pt x="3173" y="15996"/>
                </a:lnTo>
                <a:lnTo>
                  <a:pt x="3185" y="15987"/>
                </a:lnTo>
                <a:lnTo>
                  <a:pt x="3195" y="15976"/>
                </a:lnTo>
                <a:lnTo>
                  <a:pt x="3206" y="15965"/>
                </a:lnTo>
                <a:lnTo>
                  <a:pt x="3216" y="15953"/>
                </a:lnTo>
                <a:lnTo>
                  <a:pt x="3226" y="15941"/>
                </a:lnTo>
                <a:lnTo>
                  <a:pt x="3234" y="15929"/>
                </a:lnTo>
                <a:lnTo>
                  <a:pt x="3243" y="15916"/>
                </a:lnTo>
                <a:lnTo>
                  <a:pt x="3251" y="15902"/>
                </a:lnTo>
                <a:lnTo>
                  <a:pt x="3259" y="15888"/>
                </a:lnTo>
                <a:lnTo>
                  <a:pt x="3265" y="15873"/>
                </a:lnTo>
                <a:lnTo>
                  <a:pt x="3273" y="15856"/>
                </a:lnTo>
                <a:lnTo>
                  <a:pt x="3274" y="15854"/>
                </a:lnTo>
                <a:lnTo>
                  <a:pt x="3276" y="15853"/>
                </a:lnTo>
                <a:lnTo>
                  <a:pt x="3280" y="15852"/>
                </a:lnTo>
                <a:lnTo>
                  <a:pt x="3285" y="15852"/>
                </a:lnTo>
                <a:lnTo>
                  <a:pt x="3294" y="15852"/>
                </a:lnTo>
                <a:lnTo>
                  <a:pt x="3302" y="15854"/>
                </a:lnTo>
                <a:lnTo>
                  <a:pt x="3314" y="15859"/>
                </a:lnTo>
                <a:lnTo>
                  <a:pt x="3323" y="15862"/>
                </a:lnTo>
                <a:lnTo>
                  <a:pt x="3333" y="15864"/>
                </a:lnTo>
                <a:lnTo>
                  <a:pt x="3342" y="15864"/>
                </a:lnTo>
                <a:lnTo>
                  <a:pt x="3349" y="15864"/>
                </a:lnTo>
                <a:lnTo>
                  <a:pt x="3357" y="15862"/>
                </a:lnTo>
                <a:lnTo>
                  <a:pt x="3363" y="15859"/>
                </a:lnTo>
                <a:lnTo>
                  <a:pt x="3370" y="15854"/>
                </a:lnTo>
                <a:lnTo>
                  <a:pt x="3375" y="15849"/>
                </a:lnTo>
                <a:lnTo>
                  <a:pt x="3380" y="15843"/>
                </a:lnTo>
                <a:lnTo>
                  <a:pt x="3385" y="15837"/>
                </a:lnTo>
                <a:lnTo>
                  <a:pt x="3389" y="15829"/>
                </a:lnTo>
                <a:lnTo>
                  <a:pt x="3397" y="15814"/>
                </a:lnTo>
                <a:lnTo>
                  <a:pt x="3403" y="15798"/>
                </a:lnTo>
                <a:lnTo>
                  <a:pt x="3416" y="15758"/>
                </a:lnTo>
                <a:lnTo>
                  <a:pt x="3429" y="15719"/>
                </a:lnTo>
                <a:lnTo>
                  <a:pt x="3433" y="15709"/>
                </a:lnTo>
                <a:lnTo>
                  <a:pt x="3437" y="15700"/>
                </a:lnTo>
                <a:lnTo>
                  <a:pt x="3443" y="15691"/>
                </a:lnTo>
                <a:lnTo>
                  <a:pt x="3448" y="15683"/>
                </a:lnTo>
                <a:lnTo>
                  <a:pt x="3456" y="15675"/>
                </a:lnTo>
                <a:lnTo>
                  <a:pt x="3463" y="15667"/>
                </a:lnTo>
                <a:lnTo>
                  <a:pt x="3472" y="15661"/>
                </a:lnTo>
                <a:lnTo>
                  <a:pt x="3483" y="15654"/>
                </a:lnTo>
                <a:lnTo>
                  <a:pt x="3501" y="15664"/>
                </a:lnTo>
                <a:lnTo>
                  <a:pt x="3518" y="15671"/>
                </a:lnTo>
                <a:lnTo>
                  <a:pt x="3535" y="15677"/>
                </a:lnTo>
                <a:lnTo>
                  <a:pt x="3552" y="15682"/>
                </a:lnTo>
                <a:lnTo>
                  <a:pt x="3569" y="15684"/>
                </a:lnTo>
                <a:lnTo>
                  <a:pt x="3585" y="15686"/>
                </a:lnTo>
                <a:lnTo>
                  <a:pt x="3601" y="15686"/>
                </a:lnTo>
                <a:lnTo>
                  <a:pt x="3617" y="15684"/>
                </a:lnTo>
                <a:lnTo>
                  <a:pt x="3632" y="15681"/>
                </a:lnTo>
                <a:lnTo>
                  <a:pt x="3647" y="15676"/>
                </a:lnTo>
                <a:lnTo>
                  <a:pt x="3661" y="15668"/>
                </a:lnTo>
                <a:lnTo>
                  <a:pt x="3676" y="15659"/>
                </a:lnTo>
                <a:lnTo>
                  <a:pt x="3689" y="15649"/>
                </a:lnTo>
                <a:lnTo>
                  <a:pt x="3703" y="15636"/>
                </a:lnTo>
                <a:lnTo>
                  <a:pt x="3716" y="15621"/>
                </a:lnTo>
                <a:lnTo>
                  <a:pt x="3729" y="15603"/>
                </a:lnTo>
                <a:lnTo>
                  <a:pt x="3758" y="15586"/>
                </a:lnTo>
                <a:lnTo>
                  <a:pt x="3787" y="15570"/>
                </a:lnTo>
                <a:lnTo>
                  <a:pt x="3817" y="15553"/>
                </a:lnTo>
                <a:lnTo>
                  <a:pt x="3846" y="15536"/>
                </a:lnTo>
                <a:lnTo>
                  <a:pt x="3876" y="15520"/>
                </a:lnTo>
                <a:lnTo>
                  <a:pt x="3906" y="15502"/>
                </a:lnTo>
                <a:lnTo>
                  <a:pt x="3935" y="15486"/>
                </a:lnTo>
                <a:lnTo>
                  <a:pt x="3965" y="15469"/>
                </a:lnTo>
                <a:lnTo>
                  <a:pt x="3985" y="15458"/>
                </a:lnTo>
                <a:lnTo>
                  <a:pt x="4002" y="15446"/>
                </a:lnTo>
                <a:lnTo>
                  <a:pt x="4019" y="15433"/>
                </a:lnTo>
                <a:lnTo>
                  <a:pt x="4033" y="15418"/>
                </a:lnTo>
                <a:lnTo>
                  <a:pt x="4041" y="15411"/>
                </a:lnTo>
                <a:lnTo>
                  <a:pt x="4047" y="15403"/>
                </a:lnTo>
                <a:lnTo>
                  <a:pt x="4053" y="15395"/>
                </a:lnTo>
                <a:lnTo>
                  <a:pt x="4058" y="15385"/>
                </a:lnTo>
                <a:lnTo>
                  <a:pt x="4062" y="15375"/>
                </a:lnTo>
                <a:lnTo>
                  <a:pt x="4067" y="15366"/>
                </a:lnTo>
                <a:lnTo>
                  <a:pt x="4070" y="15356"/>
                </a:lnTo>
                <a:lnTo>
                  <a:pt x="4073" y="15344"/>
                </a:lnTo>
                <a:lnTo>
                  <a:pt x="4075" y="15337"/>
                </a:lnTo>
                <a:lnTo>
                  <a:pt x="4077" y="15329"/>
                </a:lnTo>
                <a:lnTo>
                  <a:pt x="4081" y="15323"/>
                </a:lnTo>
                <a:lnTo>
                  <a:pt x="4084" y="15316"/>
                </a:lnTo>
                <a:lnTo>
                  <a:pt x="4091" y="15304"/>
                </a:lnTo>
                <a:lnTo>
                  <a:pt x="4100" y="15294"/>
                </a:lnTo>
                <a:lnTo>
                  <a:pt x="4111" y="15284"/>
                </a:lnTo>
                <a:lnTo>
                  <a:pt x="4121" y="15276"/>
                </a:lnTo>
                <a:lnTo>
                  <a:pt x="4134" y="15268"/>
                </a:lnTo>
                <a:lnTo>
                  <a:pt x="4148" y="15260"/>
                </a:lnTo>
                <a:lnTo>
                  <a:pt x="4160" y="15253"/>
                </a:lnTo>
                <a:lnTo>
                  <a:pt x="4172" y="15244"/>
                </a:lnTo>
                <a:lnTo>
                  <a:pt x="4183" y="15234"/>
                </a:lnTo>
                <a:lnTo>
                  <a:pt x="4193" y="15225"/>
                </a:lnTo>
                <a:lnTo>
                  <a:pt x="4214" y="15202"/>
                </a:lnTo>
                <a:lnTo>
                  <a:pt x="4234" y="15179"/>
                </a:lnTo>
                <a:lnTo>
                  <a:pt x="4240" y="15173"/>
                </a:lnTo>
                <a:lnTo>
                  <a:pt x="4243" y="15165"/>
                </a:lnTo>
                <a:lnTo>
                  <a:pt x="4245" y="15157"/>
                </a:lnTo>
                <a:lnTo>
                  <a:pt x="4245" y="15149"/>
                </a:lnTo>
                <a:lnTo>
                  <a:pt x="4244" y="15141"/>
                </a:lnTo>
                <a:lnTo>
                  <a:pt x="4242" y="15133"/>
                </a:lnTo>
                <a:lnTo>
                  <a:pt x="4238" y="15126"/>
                </a:lnTo>
                <a:lnTo>
                  <a:pt x="4232" y="15118"/>
                </a:lnTo>
                <a:lnTo>
                  <a:pt x="4224" y="15108"/>
                </a:lnTo>
                <a:lnTo>
                  <a:pt x="4214" y="15100"/>
                </a:lnTo>
                <a:lnTo>
                  <a:pt x="4204" y="15092"/>
                </a:lnTo>
                <a:lnTo>
                  <a:pt x="4196" y="15083"/>
                </a:lnTo>
                <a:lnTo>
                  <a:pt x="4190" y="15074"/>
                </a:lnTo>
                <a:lnTo>
                  <a:pt x="4186" y="15066"/>
                </a:lnTo>
                <a:lnTo>
                  <a:pt x="4183" y="15059"/>
                </a:lnTo>
                <a:lnTo>
                  <a:pt x="4183" y="15054"/>
                </a:lnTo>
                <a:lnTo>
                  <a:pt x="4183" y="15048"/>
                </a:lnTo>
                <a:lnTo>
                  <a:pt x="4184" y="15044"/>
                </a:lnTo>
                <a:lnTo>
                  <a:pt x="4187" y="15040"/>
                </a:lnTo>
                <a:lnTo>
                  <a:pt x="4190" y="15036"/>
                </a:lnTo>
                <a:lnTo>
                  <a:pt x="4200" y="15030"/>
                </a:lnTo>
                <a:lnTo>
                  <a:pt x="4211" y="15026"/>
                </a:lnTo>
                <a:lnTo>
                  <a:pt x="4223" y="15021"/>
                </a:lnTo>
                <a:lnTo>
                  <a:pt x="4233" y="15017"/>
                </a:lnTo>
                <a:lnTo>
                  <a:pt x="4247" y="15014"/>
                </a:lnTo>
                <a:lnTo>
                  <a:pt x="4261" y="15012"/>
                </a:lnTo>
                <a:lnTo>
                  <a:pt x="4283" y="15038"/>
                </a:lnTo>
                <a:lnTo>
                  <a:pt x="4304" y="15065"/>
                </a:lnTo>
                <a:lnTo>
                  <a:pt x="4325" y="15092"/>
                </a:lnTo>
                <a:lnTo>
                  <a:pt x="4345" y="15119"/>
                </a:lnTo>
                <a:lnTo>
                  <a:pt x="4349" y="15126"/>
                </a:lnTo>
                <a:lnTo>
                  <a:pt x="4355" y="15131"/>
                </a:lnTo>
                <a:lnTo>
                  <a:pt x="4360" y="15135"/>
                </a:lnTo>
                <a:lnTo>
                  <a:pt x="4366" y="15140"/>
                </a:lnTo>
                <a:lnTo>
                  <a:pt x="4370" y="15143"/>
                </a:lnTo>
                <a:lnTo>
                  <a:pt x="4376" y="15145"/>
                </a:lnTo>
                <a:lnTo>
                  <a:pt x="4382" y="15147"/>
                </a:lnTo>
                <a:lnTo>
                  <a:pt x="4387" y="15148"/>
                </a:lnTo>
                <a:lnTo>
                  <a:pt x="4392" y="15148"/>
                </a:lnTo>
                <a:lnTo>
                  <a:pt x="4398" y="15148"/>
                </a:lnTo>
                <a:lnTo>
                  <a:pt x="4404" y="15148"/>
                </a:lnTo>
                <a:lnTo>
                  <a:pt x="4410" y="15146"/>
                </a:lnTo>
                <a:lnTo>
                  <a:pt x="4422" y="15142"/>
                </a:lnTo>
                <a:lnTo>
                  <a:pt x="4433" y="15135"/>
                </a:lnTo>
                <a:lnTo>
                  <a:pt x="4463" y="15115"/>
                </a:lnTo>
                <a:lnTo>
                  <a:pt x="4491" y="15094"/>
                </a:lnTo>
                <a:lnTo>
                  <a:pt x="4520" y="15074"/>
                </a:lnTo>
                <a:lnTo>
                  <a:pt x="4551" y="15055"/>
                </a:lnTo>
                <a:lnTo>
                  <a:pt x="4566" y="15045"/>
                </a:lnTo>
                <a:lnTo>
                  <a:pt x="4581" y="15036"/>
                </a:lnTo>
                <a:lnTo>
                  <a:pt x="4596" y="15028"/>
                </a:lnTo>
                <a:lnTo>
                  <a:pt x="4612" y="15020"/>
                </a:lnTo>
                <a:lnTo>
                  <a:pt x="4629" y="15013"/>
                </a:lnTo>
                <a:lnTo>
                  <a:pt x="4645" y="15006"/>
                </a:lnTo>
                <a:lnTo>
                  <a:pt x="4663" y="15002"/>
                </a:lnTo>
                <a:lnTo>
                  <a:pt x="4682" y="14996"/>
                </a:lnTo>
                <a:lnTo>
                  <a:pt x="4653" y="14951"/>
                </a:lnTo>
                <a:lnTo>
                  <a:pt x="4632" y="14916"/>
                </a:lnTo>
                <a:lnTo>
                  <a:pt x="4624" y="14902"/>
                </a:lnTo>
                <a:lnTo>
                  <a:pt x="4618" y="14888"/>
                </a:lnTo>
                <a:lnTo>
                  <a:pt x="4614" y="14876"/>
                </a:lnTo>
                <a:lnTo>
                  <a:pt x="4611" y="14865"/>
                </a:lnTo>
                <a:lnTo>
                  <a:pt x="4610" y="14854"/>
                </a:lnTo>
                <a:lnTo>
                  <a:pt x="4610" y="14844"/>
                </a:lnTo>
                <a:lnTo>
                  <a:pt x="4611" y="14834"/>
                </a:lnTo>
                <a:lnTo>
                  <a:pt x="4614" y="14822"/>
                </a:lnTo>
                <a:lnTo>
                  <a:pt x="4624" y="14797"/>
                </a:lnTo>
                <a:lnTo>
                  <a:pt x="4638" y="14767"/>
                </a:lnTo>
                <a:lnTo>
                  <a:pt x="4638" y="14767"/>
                </a:lnTo>
                <a:lnTo>
                  <a:pt x="4637" y="14766"/>
                </a:lnTo>
                <a:lnTo>
                  <a:pt x="4638" y="14767"/>
                </a:lnTo>
                <a:lnTo>
                  <a:pt x="4639" y="14765"/>
                </a:lnTo>
                <a:lnTo>
                  <a:pt x="4639" y="14763"/>
                </a:lnTo>
                <a:lnTo>
                  <a:pt x="4642" y="14760"/>
                </a:lnTo>
                <a:lnTo>
                  <a:pt x="4648" y="14758"/>
                </a:lnTo>
                <a:lnTo>
                  <a:pt x="4656" y="14754"/>
                </a:lnTo>
                <a:lnTo>
                  <a:pt x="4665" y="14751"/>
                </a:lnTo>
                <a:lnTo>
                  <a:pt x="4673" y="14748"/>
                </a:lnTo>
                <a:lnTo>
                  <a:pt x="4682" y="14746"/>
                </a:lnTo>
                <a:lnTo>
                  <a:pt x="4688" y="14742"/>
                </a:lnTo>
                <a:lnTo>
                  <a:pt x="4691" y="14739"/>
                </a:lnTo>
                <a:lnTo>
                  <a:pt x="4690" y="14741"/>
                </a:lnTo>
                <a:lnTo>
                  <a:pt x="4690" y="14742"/>
                </a:lnTo>
                <a:lnTo>
                  <a:pt x="4691" y="14745"/>
                </a:lnTo>
                <a:lnTo>
                  <a:pt x="4693" y="14746"/>
                </a:lnTo>
                <a:lnTo>
                  <a:pt x="4696" y="14749"/>
                </a:lnTo>
                <a:lnTo>
                  <a:pt x="4701" y="14753"/>
                </a:lnTo>
                <a:lnTo>
                  <a:pt x="4705" y="14756"/>
                </a:lnTo>
                <a:lnTo>
                  <a:pt x="4710" y="14760"/>
                </a:lnTo>
                <a:lnTo>
                  <a:pt x="4713" y="14763"/>
                </a:lnTo>
                <a:lnTo>
                  <a:pt x="4715" y="14767"/>
                </a:lnTo>
                <a:lnTo>
                  <a:pt x="4715" y="14767"/>
                </a:lnTo>
                <a:lnTo>
                  <a:pt x="4713" y="14775"/>
                </a:lnTo>
                <a:lnTo>
                  <a:pt x="4710" y="14782"/>
                </a:lnTo>
                <a:lnTo>
                  <a:pt x="4709" y="14787"/>
                </a:lnTo>
                <a:lnTo>
                  <a:pt x="4709" y="14791"/>
                </a:lnTo>
                <a:lnTo>
                  <a:pt x="4710" y="14795"/>
                </a:lnTo>
                <a:lnTo>
                  <a:pt x="4712" y="14800"/>
                </a:lnTo>
                <a:lnTo>
                  <a:pt x="4738" y="14831"/>
                </a:lnTo>
                <a:lnTo>
                  <a:pt x="4757" y="14855"/>
                </a:lnTo>
                <a:lnTo>
                  <a:pt x="4766" y="14866"/>
                </a:lnTo>
                <a:lnTo>
                  <a:pt x="4774" y="14874"/>
                </a:lnTo>
                <a:lnTo>
                  <a:pt x="4783" y="14879"/>
                </a:lnTo>
                <a:lnTo>
                  <a:pt x="4790" y="14882"/>
                </a:lnTo>
                <a:lnTo>
                  <a:pt x="4795" y="14883"/>
                </a:lnTo>
                <a:lnTo>
                  <a:pt x="4799" y="14883"/>
                </a:lnTo>
                <a:lnTo>
                  <a:pt x="4803" y="14882"/>
                </a:lnTo>
                <a:lnTo>
                  <a:pt x="4809" y="14881"/>
                </a:lnTo>
                <a:lnTo>
                  <a:pt x="4818" y="14877"/>
                </a:lnTo>
                <a:lnTo>
                  <a:pt x="4830" y="14869"/>
                </a:lnTo>
                <a:lnTo>
                  <a:pt x="4844" y="14859"/>
                </a:lnTo>
                <a:lnTo>
                  <a:pt x="4859" y="14845"/>
                </a:lnTo>
                <a:lnTo>
                  <a:pt x="4876" y="14827"/>
                </a:lnTo>
                <a:lnTo>
                  <a:pt x="4897" y="14807"/>
                </a:lnTo>
                <a:lnTo>
                  <a:pt x="4903" y="14798"/>
                </a:lnTo>
                <a:lnTo>
                  <a:pt x="4910" y="14791"/>
                </a:lnTo>
                <a:lnTo>
                  <a:pt x="4915" y="14782"/>
                </a:lnTo>
                <a:lnTo>
                  <a:pt x="4924" y="14774"/>
                </a:lnTo>
                <a:lnTo>
                  <a:pt x="4938" y="14766"/>
                </a:lnTo>
                <a:lnTo>
                  <a:pt x="4952" y="14759"/>
                </a:lnTo>
                <a:lnTo>
                  <a:pt x="4966" y="14751"/>
                </a:lnTo>
                <a:lnTo>
                  <a:pt x="4981" y="14742"/>
                </a:lnTo>
                <a:lnTo>
                  <a:pt x="5003" y="14733"/>
                </a:lnTo>
                <a:lnTo>
                  <a:pt x="5025" y="14723"/>
                </a:lnTo>
                <a:lnTo>
                  <a:pt x="5047" y="14712"/>
                </a:lnTo>
                <a:lnTo>
                  <a:pt x="5069" y="14703"/>
                </a:lnTo>
                <a:lnTo>
                  <a:pt x="5092" y="14692"/>
                </a:lnTo>
                <a:lnTo>
                  <a:pt x="5113" y="14682"/>
                </a:lnTo>
                <a:lnTo>
                  <a:pt x="5136" y="14673"/>
                </a:lnTo>
                <a:lnTo>
                  <a:pt x="5158" y="14663"/>
                </a:lnTo>
                <a:lnTo>
                  <a:pt x="5170" y="14659"/>
                </a:lnTo>
                <a:lnTo>
                  <a:pt x="5182" y="14655"/>
                </a:lnTo>
                <a:lnTo>
                  <a:pt x="5194" y="14653"/>
                </a:lnTo>
                <a:lnTo>
                  <a:pt x="5206" y="14653"/>
                </a:lnTo>
                <a:lnTo>
                  <a:pt x="5216" y="14655"/>
                </a:lnTo>
                <a:lnTo>
                  <a:pt x="5227" y="14660"/>
                </a:lnTo>
                <a:lnTo>
                  <a:pt x="5238" y="14666"/>
                </a:lnTo>
                <a:lnTo>
                  <a:pt x="5249" y="14675"/>
                </a:lnTo>
                <a:lnTo>
                  <a:pt x="5239" y="14688"/>
                </a:lnTo>
                <a:lnTo>
                  <a:pt x="5228" y="14700"/>
                </a:lnTo>
                <a:lnTo>
                  <a:pt x="5217" y="14712"/>
                </a:lnTo>
                <a:lnTo>
                  <a:pt x="5206" y="14723"/>
                </a:lnTo>
                <a:lnTo>
                  <a:pt x="5194" y="14733"/>
                </a:lnTo>
                <a:lnTo>
                  <a:pt x="5181" y="14742"/>
                </a:lnTo>
                <a:lnTo>
                  <a:pt x="5168" y="14752"/>
                </a:lnTo>
                <a:lnTo>
                  <a:pt x="5155" y="14761"/>
                </a:lnTo>
                <a:lnTo>
                  <a:pt x="5127" y="14777"/>
                </a:lnTo>
                <a:lnTo>
                  <a:pt x="5099" y="14791"/>
                </a:lnTo>
                <a:lnTo>
                  <a:pt x="5070" y="14805"/>
                </a:lnTo>
                <a:lnTo>
                  <a:pt x="5041" y="14818"/>
                </a:lnTo>
                <a:lnTo>
                  <a:pt x="5017" y="14827"/>
                </a:lnTo>
                <a:lnTo>
                  <a:pt x="4995" y="14840"/>
                </a:lnTo>
                <a:lnTo>
                  <a:pt x="4985" y="14847"/>
                </a:lnTo>
                <a:lnTo>
                  <a:pt x="4975" y="14855"/>
                </a:lnTo>
                <a:lnTo>
                  <a:pt x="4968" y="14865"/>
                </a:lnTo>
                <a:lnTo>
                  <a:pt x="4961" y="14877"/>
                </a:lnTo>
                <a:lnTo>
                  <a:pt x="4959" y="14885"/>
                </a:lnTo>
                <a:lnTo>
                  <a:pt x="4958" y="14893"/>
                </a:lnTo>
                <a:lnTo>
                  <a:pt x="4959" y="14897"/>
                </a:lnTo>
                <a:lnTo>
                  <a:pt x="4960" y="14901"/>
                </a:lnTo>
                <a:lnTo>
                  <a:pt x="4961" y="14905"/>
                </a:lnTo>
                <a:lnTo>
                  <a:pt x="4962" y="14907"/>
                </a:lnTo>
                <a:lnTo>
                  <a:pt x="4966" y="14910"/>
                </a:lnTo>
                <a:lnTo>
                  <a:pt x="4969" y="14913"/>
                </a:lnTo>
                <a:lnTo>
                  <a:pt x="4972" y="14915"/>
                </a:lnTo>
                <a:lnTo>
                  <a:pt x="4976" y="14917"/>
                </a:lnTo>
                <a:lnTo>
                  <a:pt x="4981" y="14918"/>
                </a:lnTo>
                <a:lnTo>
                  <a:pt x="4985" y="14919"/>
                </a:lnTo>
                <a:lnTo>
                  <a:pt x="4988" y="14919"/>
                </a:lnTo>
                <a:lnTo>
                  <a:pt x="4992" y="14919"/>
                </a:lnTo>
                <a:lnTo>
                  <a:pt x="5014" y="14908"/>
                </a:lnTo>
                <a:lnTo>
                  <a:pt x="5038" y="14897"/>
                </a:lnTo>
                <a:lnTo>
                  <a:pt x="5049" y="14892"/>
                </a:lnTo>
                <a:lnTo>
                  <a:pt x="5059" y="14886"/>
                </a:lnTo>
                <a:lnTo>
                  <a:pt x="5070" y="14878"/>
                </a:lnTo>
                <a:lnTo>
                  <a:pt x="5081" y="14872"/>
                </a:lnTo>
                <a:lnTo>
                  <a:pt x="5106" y="14852"/>
                </a:lnTo>
                <a:lnTo>
                  <a:pt x="5131" y="14833"/>
                </a:lnTo>
                <a:lnTo>
                  <a:pt x="5157" y="14815"/>
                </a:lnTo>
                <a:lnTo>
                  <a:pt x="5184" y="14797"/>
                </a:lnTo>
                <a:lnTo>
                  <a:pt x="5211" y="14781"/>
                </a:lnTo>
                <a:lnTo>
                  <a:pt x="5239" y="14766"/>
                </a:lnTo>
                <a:lnTo>
                  <a:pt x="5253" y="14760"/>
                </a:lnTo>
                <a:lnTo>
                  <a:pt x="5268" y="14753"/>
                </a:lnTo>
                <a:lnTo>
                  <a:pt x="5283" y="14748"/>
                </a:lnTo>
                <a:lnTo>
                  <a:pt x="5299" y="14742"/>
                </a:lnTo>
                <a:lnTo>
                  <a:pt x="5309" y="14738"/>
                </a:lnTo>
                <a:lnTo>
                  <a:pt x="5317" y="14733"/>
                </a:lnTo>
                <a:lnTo>
                  <a:pt x="5326" y="14726"/>
                </a:lnTo>
                <a:lnTo>
                  <a:pt x="5332" y="14719"/>
                </a:lnTo>
                <a:lnTo>
                  <a:pt x="5335" y="14714"/>
                </a:lnTo>
                <a:lnTo>
                  <a:pt x="5337" y="14709"/>
                </a:lnTo>
                <a:lnTo>
                  <a:pt x="5339" y="14705"/>
                </a:lnTo>
                <a:lnTo>
                  <a:pt x="5340" y="14699"/>
                </a:lnTo>
                <a:lnTo>
                  <a:pt x="5340" y="14694"/>
                </a:lnTo>
                <a:lnTo>
                  <a:pt x="5340" y="14689"/>
                </a:lnTo>
                <a:lnTo>
                  <a:pt x="5340" y="14682"/>
                </a:lnTo>
                <a:lnTo>
                  <a:pt x="5338" y="14677"/>
                </a:lnTo>
                <a:lnTo>
                  <a:pt x="5334" y="14664"/>
                </a:lnTo>
                <a:lnTo>
                  <a:pt x="5328" y="14652"/>
                </a:lnTo>
                <a:lnTo>
                  <a:pt x="5324" y="14647"/>
                </a:lnTo>
                <a:lnTo>
                  <a:pt x="5321" y="14642"/>
                </a:lnTo>
                <a:lnTo>
                  <a:pt x="5316" y="14638"/>
                </a:lnTo>
                <a:lnTo>
                  <a:pt x="5312" y="14635"/>
                </a:lnTo>
                <a:lnTo>
                  <a:pt x="5307" y="14633"/>
                </a:lnTo>
                <a:lnTo>
                  <a:pt x="5301" y="14629"/>
                </a:lnTo>
                <a:lnTo>
                  <a:pt x="5296" y="14628"/>
                </a:lnTo>
                <a:lnTo>
                  <a:pt x="5289" y="14627"/>
                </a:lnTo>
                <a:lnTo>
                  <a:pt x="5283" y="14626"/>
                </a:lnTo>
                <a:lnTo>
                  <a:pt x="5277" y="14627"/>
                </a:lnTo>
                <a:lnTo>
                  <a:pt x="5269" y="14627"/>
                </a:lnTo>
                <a:lnTo>
                  <a:pt x="5261" y="14629"/>
                </a:lnTo>
                <a:lnTo>
                  <a:pt x="5260" y="14620"/>
                </a:lnTo>
                <a:lnTo>
                  <a:pt x="5259" y="14610"/>
                </a:lnTo>
                <a:lnTo>
                  <a:pt x="5260" y="14600"/>
                </a:lnTo>
                <a:lnTo>
                  <a:pt x="5261" y="14591"/>
                </a:lnTo>
                <a:lnTo>
                  <a:pt x="5266" y="14574"/>
                </a:lnTo>
                <a:lnTo>
                  <a:pt x="5271" y="14556"/>
                </a:lnTo>
                <a:lnTo>
                  <a:pt x="5286" y="14522"/>
                </a:lnTo>
                <a:lnTo>
                  <a:pt x="5301" y="14487"/>
                </a:lnTo>
                <a:lnTo>
                  <a:pt x="5300" y="14473"/>
                </a:lnTo>
                <a:lnTo>
                  <a:pt x="5300" y="14458"/>
                </a:lnTo>
                <a:lnTo>
                  <a:pt x="5301" y="14444"/>
                </a:lnTo>
                <a:lnTo>
                  <a:pt x="5305" y="14430"/>
                </a:lnTo>
                <a:lnTo>
                  <a:pt x="5308" y="14415"/>
                </a:lnTo>
                <a:lnTo>
                  <a:pt x="5311" y="14401"/>
                </a:lnTo>
                <a:lnTo>
                  <a:pt x="5316" y="14388"/>
                </a:lnTo>
                <a:lnTo>
                  <a:pt x="5321" y="14374"/>
                </a:lnTo>
                <a:lnTo>
                  <a:pt x="5328" y="14351"/>
                </a:lnTo>
                <a:lnTo>
                  <a:pt x="5334" y="14326"/>
                </a:lnTo>
                <a:lnTo>
                  <a:pt x="5338" y="14301"/>
                </a:lnTo>
                <a:lnTo>
                  <a:pt x="5343" y="14276"/>
                </a:lnTo>
                <a:lnTo>
                  <a:pt x="5343" y="14257"/>
                </a:lnTo>
                <a:lnTo>
                  <a:pt x="5342" y="14238"/>
                </a:lnTo>
                <a:lnTo>
                  <a:pt x="5342" y="14218"/>
                </a:lnTo>
                <a:lnTo>
                  <a:pt x="5342" y="14198"/>
                </a:lnTo>
                <a:lnTo>
                  <a:pt x="5349" y="14194"/>
                </a:lnTo>
                <a:lnTo>
                  <a:pt x="5356" y="14190"/>
                </a:lnTo>
                <a:lnTo>
                  <a:pt x="5364" y="14186"/>
                </a:lnTo>
                <a:lnTo>
                  <a:pt x="5372" y="14184"/>
                </a:lnTo>
                <a:lnTo>
                  <a:pt x="5380" y="14215"/>
                </a:lnTo>
                <a:lnTo>
                  <a:pt x="5388" y="14247"/>
                </a:lnTo>
                <a:lnTo>
                  <a:pt x="5397" y="14279"/>
                </a:lnTo>
                <a:lnTo>
                  <a:pt x="5406" y="14310"/>
                </a:lnTo>
                <a:lnTo>
                  <a:pt x="5410" y="14321"/>
                </a:lnTo>
                <a:lnTo>
                  <a:pt x="5415" y="14329"/>
                </a:lnTo>
                <a:lnTo>
                  <a:pt x="5422" y="14337"/>
                </a:lnTo>
                <a:lnTo>
                  <a:pt x="5430" y="14343"/>
                </a:lnTo>
                <a:lnTo>
                  <a:pt x="5439" y="14346"/>
                </a:lnTo>
                <a:lnTo>
                  <a:pt x="5448" y="14350"/>
                </a:lnTo>
                <a:lnTo>
                  <a:pt x="5458" y="14350"/>
                </a:lnTo>
                <a:lnTo>
                  <a:pt x="5469" y="14349"/>
                </a:lnTo>
                <a:lnTo>
                  <a:pt x="5485" y="14345"/>
                </a:lnTo>
                <a:lnTo>
                  <a:pt x="5500" y="14339"/>
                </a:lnTo>
                <a:lnTo>
                  <a:pt x="5515" y="14332"/>
                </a:lnTo>
                <a:lnTo>
                  <a:pt x="5530" y="14326"/>
                </a:lnTo>
                <a:lnTo>
                  <a:pt x="5545" y="14320"/>
                </a:lnTo>
                <a:lnTo>
                  <a:pt x="5559" y="14312"/>
                </a:lnTo>
                <a:lnTo>
                  <a:pt x="5574" y="14306"/>
                </a:lnTo>
                <a:lnTo>
                  <a:pt x="5590" y="14298"/>
                </a:lnTo>
                <a:lnTo>
                  <a:pt x="5614" y="14292"/>
                </a:lnTo>
                <a:lnTo>
                  <a:pt x="5638" y="14285"/>
                </a:lnTo>
                <a:lnTo>
                  <a:pt x="5662" y="14275"/>
                </a:lnTo>
                <a:lnTo>
                  <a:pt x="5684" y="14266"/>
                </a:lnTo>
                <a:lnTo>
                  <a:pt x="5695" y="14259"/>
                </a:lnTo>
                <a:lnTo>
                  <a:pt x="5706" y="14253"/>
                </a:lnTo>
                <a:lnTo>
                  <a:pt x="5715" y="14246"/>
                </a:lnTo>
                <a:lnTo>
                  <a:pt x="5725" y="14239"/>
                </a:lnTo>
                <a:lnTo>
                  <a:pt x="5735" y="14230"/>
                </a:lnTo>
                <a:lnTo>
                  <a:pt x="5744" y="14222"/>
                </a:lnTo>
                <a:lnTo>
                  <a:pt x="5753" y="14212"/>
                </a:lnTo>
                <a:lnTo>
                  <a:pt x="5762" y="14202"/>
                </a:lnTo>
                <a:lnTo>
                  <a:pt x="5779" y="14200"/>
                </a:lnTo>
                <a:lnTo>
                  <a:pt x="5795" y="14198"/>
                </a:lnTo>
                <a:lnTo>
                  <a:pt x="5811" y="14196"/>
                </a:lnTo>
                <a:lnTo>
                  <a:pt x="5826" y="14191"/>
                </a:lnTo>
                <a:lnTo>
                  <a:pt x="5834" y="14189"/>
                </a:lnTo>
                <a:lnTo>
                  <a:pt x="5841" y="14186"/>
                </a:lnTo>
                <a:lnTo>
                  <a:pt x="5849" y="14183"/>
                </a:lnTo>
                <a:lnTo>
                  <a:pt x="5855" y="14179"/>
                </a:lnTo>
                <a:lnTo>
                  <a:pt x="5863" y="14174"/>
                </a:lnTo>
                <a:lnTo>
                  <a:pt x="5869" y="14168"/>
                </a:lnTo>
                <a:lnTo>
                  <a:pt x="5876" y="14162"/>
                </a:lnTo>
                <a:lnTo>
                  <a:pt x="5882" y="14155"/>
                </a:lnTo>
                <a:lnTo>
                  <a:pt x="5903" y="14130"/>
                </a:lnTo>
                <a:lnTo>
                  <a:pt x="5924" y="14105"/>
                </a:lnTo>
                <a:lnTo>
                  <a:pt x="5936" y="14095"/>
                </a:lnTo>
                <a:lnTo>
                  <a:pt x="5947" y="14083"/>
                </a:lnTo>
                <a:lnTo>
                  <a:pt x="5960" y="14073"/>
                </a:lnTo>
                <a:lnTo>
                  <a:pt x="5971" y="14062"/>
                </a:lnTo>
                <a:lnTo>
                  <a:pt x="5984" y="14054"/>
                </a:lnTo>
                <a:lnTo>
                  <a:pt x="5998" y="14045"/>
                </a:lnTo>
                <a:lnTo>
                  <a:pt x="6012" y="14038"/>
                </a:lnTo>
                <a:lnTo>
                  <a:pt x="6026" y="14030"/>
                </a:lnTo>
                <a:lnTo>
                  <a:pt x="6041" y="14025"/>
                </a:lnTo>
                <a:lnTo>
                  <a:pt x="6057" y="14019"/>
                </a:lnTo>
                <a:lnTo>
                  <a:pt x="6075" y="14015"/>
                </a:lnTo>
                <a:lnTo>
                  <a:pt x="6092" y="14013"/>
                </a:lnTo>
                <a:lnTo>
                  <a:pt x="6096" y="14012"/>
                </a:lnTo>
                <a:lnTo>
                  <a:pt x="6099" y="14011"/>
                </a:lnTo>
                <a:lnTo>
                  <a:pt x="6104" y="14007"/>
                </a:lnTo>
                <a:lnTo>
                  <a:pt x="6107" y="14005"/>
                </a:lnTo>
                <a:lnTo>
                  <a:pt x="6114" y="13998"/>
                </a:lnTo>
                <a:lnTo>
                  <a:pt x="6121" y="13990"/>
                </a:lnTo>
                <a:lnTo>
                  <a:pt x="6135" y="13971"/>
                </a:lnTo>
                <a:lnTo>
                  <a:pt x="6148" y="13954"/>
                </a:lnTo>
                <a:lnTo>
                  <a:pt x="6147" y="13956"/>
                </a:lnTo>
                <a:lnTo>
                  <a:pt x="6150" y="13960"/>
                </a:lnTo>
                <a:lnTo>
                  <a:pt x="6154" y="13966"/>
                </a:lnTo>
                <a:lnTo>
                  <a:pt x="6157" y="13975"/>
                </a:lnTo>
                <a:lnTo>
                  <a:pt x="6161" y="13984"/>
                </a:lnTo>
                <a:lnTo>
                  <a:pt x="6164" y="13992"/>
                </a:lnTo>
                <a:lnTo>
                  <a:pt x="6168" y="13999"/>
                </a:lnTo>
                <a:lnTo>
                  <a:pt x="6169" y="14002"/>
                </a:lnTo>
                <a:lnTo>
                  <a:pt x="6171" y="14004"/>
                </a:lnTo>
                <a:lnTo>
                  <a:pt x="6174" y="14005"/>
                </a:lnTo>
                <a:lnTo>
                  <a:pt x="6175" y="14005"/>
                </a:lnTo>
                <a:lnTo>
                  <a:pt x="6181" y="14007"/>
                </a:lnTo>
                <a:lnTo>
                  <a:pt x="6186" y="14012"/>
                </a:lnTo>
                <a:lnTo>
                  <a:pt x="6192" y="14016"/>
                </a:lnTo>
                <a:lnTo>
                  <a:pt x="6197" y="14022"/>
                </a:lnTo>
                <a:lnTo>
                  <a:pt x="6204" y="14029"/>
                </a:lnTo>
                <a:lnTo>
                  <a:pt x="6209" y="14034"/>
                </a:lnTo>
                <a:lnTo>
                  <a:pt x="6214" y="14039"/>
                </a:lnTo>
                <a:lnTo>
                  <a:pt x="6220" y="14042"/>
                </a:lnTo>
                <a:lnTo>
                  <a:pt x="6213" y="14046"/>
                </a:lnTo>
                <a:lnTo>
                  <a:pt x="6207" y="14052"/>
                </a:lnTo>
                <a:lnTo>
                  <a:pt x="6200" y="14057"/>
                </a:lnTo>
                <a:lnTo>
                  <a:pt x="6195" y="14063"/>
                </a:lnTo>
                <a:lnTo>
                  <a:pt x="6193" y="14068"/>
                </a:lnTo>
                <a:lnTo>
                  <a:pt x="6192" y="14071"/>
                </a:lnTo>
                <a:lnTo>
                  <a:pt x="6191" y="14076"/>
                </a:lnTo>
                <a:lnTo>
                  <a:pt x="6190" y="14081"/>
                </a:lnTo>
                <a:lnTo>
                  <a:pt x="6190" y="14086"/>
                </a:lnTo>
                <a:lnTo>
                  <a:pt x="6190" y="14092"/>
                </a:lnTo>
                <a:lnTo>
                  <a:pt x="6191" y="14098"/>
                </a:lnTo>
                <a:lnTo>
                  <a:pt x="6193" y="14105"/>
                </a:lnTo>
                <a:lnTo>
                  <a:pt x="6223" y="14090"/>
                </a:lnTo>
                <a:lnTo>
                  <a:pt x="6254" y="14075"/>
                </a:lnTo>
                <a:lnTo>
                  <a:pt x="6284" y="14059"/>
                </a:lnTo>
                <a:lnTo>
                  <a:pt x="6314" y="14043"/>
                </a:lnTo>
                <a:lnTo>
                  <a:pt x="6343" y="14026"/>
                </a:lnTo>
                <a:lnTo>
                  <a:pt x="6371" y="14007"/>
                </a:lnTo>
                <a:lnTo>
                  <a:pt x="6384" y="13998"/>
                </a:lnTo>
                <a:lnTo>
                  <a:pt x="6398" y="13987"/>
                </a:lnTo>
                <a:lnTo>
                  <a:pt x="6411" y="13976"/>
                </a:lnTo>
                <a:lnTo>
                  <a:pt x="6424" y="13965"/>
                </a:lnTo>
                <a:lnTo>
                  <a:pt x="6439" y="13951"/>
                </a:lnTo>
                <a:lnTo>
                  <a:pt x="6455" y="13940"/>
                </a:lnTo>
                <a:lnTo>
                  <a:pt x="6463" y="13934"/>
                </a:lnTo>
                <a:lnTo>
                  <a:pt x="6471" y="13931"/>
                </a:lnTo>
                <a:lnTo>
                  <a:pt x="6480" y="13928"/>
                </a:lnTo>
                <a:lnTo>
                  <a:pt x="6490" y="13926"/>
                </a:lnTo>
                <a:lnTo>
                  <a:pt x="6505" y="13923"/>
                </a:lnTo>
                <a:lnTo>
                  <a:pt x="6520" y="13922"/>
                </a:lnTo>
                <a:lnTo>
                  <a:pt x="6535" y="13922"/>
                </a:lnTo>
                <a:lnTo>
                  <a:pt x="6548" y="13922"/>
                </a:lnTo>
                <a:lnTo>
                  <a:pt x="6568" y="13922"/>
                </a:lnTo>
                <a:lnTo>
                  <a:pt x="6588" y="13921"/>
                </a:lnTo>
                <a:lnTo>
                  <a:pt x="6596" y="13919"/>
                </a:lnTo>
                <a:lnTo>
                  <a:pt x="6606" y="13917"/>
                </a:lnTo>
                <a:lnTo>
                  <a:pt x="6615" y="13914"/>
                </a:lnTo>
                <a:lnTo>
                  <a:pt x="6623" y="13908"/>
                </a:lnTo>
                <a:lnTo>
                  <a:pt x="6632" y="13902"/>
                </a:lnTo>
                <a:lnTo>
                  <a:pt x="6640" y="13894"/>
                </a:lnTo>
                <a:lnTo>
                  <a:pt x="6649" y="13885"/>
                </a:lnTo>
                <a:lnTo>
                  <a:pt x="6658" y="13873"/>
                </a:lnTo>
                <a:lnTo>
                  <a:pt x="6666" y="13859"/>
                </a:lnTo>
                <a:lnTo>
                  <a:pt x="6675" y="13843"/>
                </a:lnTo>
                <a:lnTo>
                  <a:pt x="6683" y="13824"/>
                </a:lnTo>
                <a:lnTo>
                  <a:pt x="6692" y="13803"/>
                </a:lnTo>
                <a:lnTo>
                  <a:pt x="6634" y="13803"/>
                </a:lnTo>
                <a:lnTo>
                  <a:pt x="6634" y="13780"/>
                </a:lnTo>
                <a:lnTo>
                  <a:pt x="6636" y="13778"/>
                </a:lnTo>
                <a:lnTo>
                  <a:pt x="6644" y="13776"/>
                </a:lnTo>
                <a:lnTo>
                  <a:pt x="6653" y="13774"/>
                </a:lnTo>
                <a:lnTo>
                  <a:pt x="6665" y="13772"/>
                </a:lnTo>
                <a:lnTo>
                  <a:pt x="6690" y="13766"/>
                </a:lnTo>
                <a:lnTo>
                  <a:pt x="6707" y="13762"/>
                </a:lnTo>
                <a:lnTo>
                  <a:pt x="6725" y="13756"/>
                </a:lnTo>
                <a:lnTo>
                  <a:pt x="6744" y="13748"/>
                </a:lnTo>
                <a:lnTo>
                  <a:pt x="6761" y="13739"/>
                </a:lnTo>
                <a:lnTo>
                  <a:pt x="6779" y="13730"/>
                </a:lnTo>
                <a:lnTo>
                  <a:pt x="6815" y="13710"/>
                </a:lnTo>
                <a:lnTo>
                  <a:pt x="6848" y="13689"/>
                </a:lnTo>
                <a:lnTo>
                  <a:pt x="6882" y="13666"/>
                </a:lnTo>
                <a:lnTo>
                  <a:pt x="6916" y="13644"/>
                </a:lnTo>
                <a:lnTo>
                  <a:pt x="6948" y="13621"/>
                </a:lnTo>
                <a:lnTo>
                  <a:pt x="6981" y="13601"/>
                </a:lnTo>
                <a:lnTo>
                  <a:pt x="6994" y="13609"/>
                </a:lnTo>
                <a:lnTo>
                  <a:pt x="7009" y="13617"/>
                </a:lnTo>
                <a:lnTo>
                  <a:pt x="7024" y="13625"/>
                </a:lnTo>
                <a:lnTo>
                  <a:pt x="7038" y="13634"/>
                </a:lnTo>
                <a:lnTo>
                  <a:pt x="7024" y="13640"/>
                </a:lnTo>
                <a:lnTo>
                  <a:pt x="7011" y="13649"/>
                </a:lnTo>
                <a:lnTo>
                  <a:pt x="6998" y="13657"/>
                </a:lnTo>
                <a:lnTo>
                  <a:pt x="6987" y="13666"/>
                </a:lnTo>
                <a:lnTo>
                  <a:pt x="6976" y="13675"/>
                </a:lnTo>
                <a:lnTo>
                  <a:pt x="6964" y="13686"/>
                </a:lnTo>
                <a:lnTo>
                  <a:pt x="6954" y="13695"/>
                </a:lnTo>
                <a:lnTo>
                  <a:pt x="6945" y="13706"/>
                </a:lnTo>
                <a:lnTo>
                  <a:pt x="6925" y="13729"/>
                </a:lnTo>
                <a:lnTo>
                  <a:pt x="6908" y="13752"/>
                </a:lnTo>
                <a:lnTo>
                  <a:pt x="6891" y="13777"/>
                </a:lnTo>
                <a:lnTo>
                  <a:pt x="6874" y="13803"/>
                </a:lnTo>
                <a:lnTo>
                  <a:pt x="6866" y="13804"/>
                </a:lnTo>
                <a:lnTo>
                  <a:pt x="6859" y="13806"/>
                </a:lnTo>
                <a:lnTo>
                  <a:pt x="6851" y="13808"/>
                </a:lnTo>
                <a:lnTo>
                  <a:pt x="6844" y="13812"/>
                </a:lnTo>
                <a:lnTo>
                  <a:pt x="6837" y="13815"/>
                </a:lnTo>
                <a:lnTo>
                  <a:pt x="6831" y="13818"/>
                </a:lnTo>
                <a:lnTo>
                  <a:pt x="6824" y="13822"/>
                </a:lnTo>
                <a:lnTo>
                  <a:pt x="6819" y="13827"/>
                </a:lnTo>
                <a:lnTo>
                  <a:pt x="6813" y="13832"/>
                </a:lnTo>
                <a:lnTo>
                  <a:pt x="6809" y="13837"/>
                </a:lnTo>
                <a:lnTo>
                  <a:pt x="6806" y="13843"/>
                </a:lnTo>
                <a:lnTo>
                  <a:pt x="6802" y="13849"/>
                </a:lnTo>
                <a:lnTo>
                  <a:pt x="6800" y="13855"/>
                </a:lnTo>
                <a:lnTo>
                  <a:pt x="6797" y="13861"/>
                </a:lnTo>
                <a:lnTo>
                  <a:pt x="6795" y="13869"/>
                </a:lnTo>
                <a:lnTo>
                  <a:pt x="6795" y="13875"/>
                </a:lnTo>
                <a:lnTo>
                  <a:pt x="6793" y="13890"/>
                </a:lnTo>
                <a:lnTo>
                  <a:pt x="6791" y="13903"/>
                </a:lnTo>
                <a:lnTo>
                  <a:pt x="6788" y="13916"/>
                </a:lnTo>
                <a:lnTo>
                  <a:pt x="6783" y="13928"/>
                </a:lnTo>
                <a:lnTo>
                  <a:pt x="6779" y="13939"/>
                </a:lnTo>
                <a:lnTo>
                  <a:pt x="6774" y="13949"/>
                </a:lnTo>
                <a:lnTo>
                  <a:pt x="6767" y="13959"/>
                </a:lnTo>
                <a:lnTo>
                  <a:pt x="6760" y="13969"/>
                </a:lnTo>
                <a:lnTo>
                  <a:pt x="6752" y="13977"/>
                </a:lnTo>
                <a:lnTo>
                  <a:pt x="6744" y="13985"/>
                </a:lnTo>
                <a:lnTo>
                  <a:pt x="6735" y="13992"/>
                </a:lnTo>
                <a:lnTo>
                  <a:pt x="6725" y="14000"/>
                </a:lnTo>
                <a:lnTo>
                  <a:pt x="6705" y="14014"/>
                </a:lnTo>
                <a:lnTo>
                  <a:pt x="6683" y="14026"/>
                </a:lnTo>
                <a:lnTo>
                  <a:pt x="6672" y="14033"/>
                </a:lnTo>
                <a:lnTo>
                  <a:pt x="6660" y="14041"/>
                </a:lnTo>
                <a:lnTo>
                  <a:pt x="6648" y="14048"/>
                </a:lnTo>
                <a:lnTo>
                  <a:pt x="6637" y="14057"/>
                </a:lnTo>
                <a:lnTo>
                  <a:pt x="6627" y="14064"/>
                </a:lnTo>
                <a:lnTo>
                  <a:pt x="6617" y="14074"/>
                </a:lnTo>
                <a:lnTo>
                  <a:pt x="6607" y="14083"/>
                </a:lnTo>
                <a:lnTo>
                  <a:pt x="6598" y="14092"/>
                </a:lnTo>
                <a:lnTo>
                  <a:pt x="6590" y="14102"/>
                </a:lnTo>
                <a:lnTo>
                  <a:pt x="6582" y="14113"/>
                </a:lnTo>
                <a:lnTo>
                  <a:pt x="6574" y="14124"/>
                </a:lnTo>
                <a:lnTo>
                  <a:pt x="6567" y="14135"/>
                </a:lnTo>
                <a:lnTo>
                  <a:pt x="6560" y="14146"/>
                </a:lnTo>
                <a:lnTo>
                  <a:pt x="6553" y="14158"/>
                </a:lnTo>
                <a:lnTo>
                  <a:pt x="6548" y="14171"/>
                </a:lnTo>
                <a:lnTo>
                  <a:pt x="6541" y="14184"/>
                </a:lnTo>
                <a:lnTo>
                  <a:pt x="6527" y="14194"/>
                </a:lnTo>
                <a:lnTo>
                  <a:pt x="6513" y="14204"/>
                </a:lnTo>
                <a:lnTo>
                  <a:pt x="6498" y="14214"/>
                </a:lnTo>
                <a:lnTo>
                  <a:pt x="6482" y="14223"/>
                </a:lnTo>
                <a:lnTo>
                  <a:pt x="6475" y="14226"/>
                </a:lnTo>
                <a:lnTo>
                  <a:pt x="6467" y="14228"/>
                </a:lnTo>
                <a:lnTo>
                  <a:pt x="6459" y="14230"/>
                </a:lnTo>
                <a:lnTo>
                  <a:pt x="6451" y="14230"/>
                </a:lnTo>
                <a:lnTo>
                  <a:pt x="6442" y="14230"/>
                </a:lnTo>
                <a:lnTo>
                  <a:pt x="6435" y="14229"/>
                </a:lnTo>
                <a:lnTo>
                  <a:pt x="6426" y="14226"/>
                </a:lnTo>
                <a:lnTo>
                  <a:pt x="6419" y="14222"/>
                </a:lnTo>
                <a:lnTo>
                  <a:pt x="6402" y="14213"/>
                </a:lnTo>
                <a:lnTo>
                  <a:pt x="6385" y="14207"/>
                </a:lnTo>
                <a:lnTo>
                  <a:pt x="6369" y="14201"/>
                </a:lnTo>
                <a:lnTo>
                  <a:pt x="6354" y="14198"/>
                </a:lnTo>
                <a:lnTo>
                  <a:pt x="6339" y="14196"/>
                </a:lnTo>
                <a:lnTo>
                  <a:pt x="6324" y="14196"/>
                </a:lnTo>
                <a:lnTo>
                  <a:pt x="6309" y="14197"/>
                </a:lnTo>
                <a:lnTo>
                  <a:pt x="6294" y="14199"/>
                </a:lnTo>
                <a:lnTo>
                  <a:pt x="6280" y="14203"/>
                </a:lnTo>
                <a:lnTo>
                  <a:pt x="6266" y="14208"/>
                </a:lnTo>
                <a:lnTo>
                  <a:pt x="6252" y="14213"/>
                </a:lnTo>
                <a:lnTo>
                  <a:pt x="6237" y="14219"/>
                </a:lnTo>
                <a:lnTo>
                  <a:pt x="6209" y="14233"/>
                </a:lnTo>
                <a:lnTo>
                  <a:pt x="6182" y="14250"/>
                </a:lnTo>
                <a:lnTo>
                  <a:pt x="6170" y="14250"/>
                </a:lnTo>
                <a:lnTo>
                  <a:pt x="6160" y="14251"/>
                </a:lnTo>
                <a:lnTo>
                  <a:pt x="6149" y="14252"/>
                </a:lnTo>
                <a:lnTo>
                  <a:pt x="6138" y="14253"/>
                </a:lnTo>
                <a:lnTo>
                  <a:pt x="6128" y="14256"/>
                </a:lnTo>
                <a:lnTo>
                  <a:pt x="6118" y="14258"/>
                </a:lnTo>
                <a:lnTo>
                  <a:pt x="6109" y="14262"/>
                </a:lnTo>
                <a:lnTo>
                  <a:pt x="6099" y="14267"/>
                </a:lnTo>
                <a:lnTo>
                  <a:pt x="6091" y="14271"/>
                </a:lnTo>
                <a:lnTo>
                  <a:pt x="6082" y="14276"/>
                </a:lnTo>
                <a:lnTo>
                  <a:pt x="6074" y="14283"/>
                </a:lnTo>
                <a:lnTo>
                  <a:pt x="6065" y="14289"/>
                </a:lnTo>
                <a:lnTo>
                  <a:pt x="6057" y="14296"/>
                </a:lnTo>
                <a:lnTo>
                  <a:pt x="6050" y="14303"/>
                </a:lnTo>
                <a:lnTo>
                  <a:pt x="6042" y="14312"/>
                </a:lnTo>
                <a:lnTo>
                  <a:pt x="6035" y="14321"/>
                </a:lnTo>
                <a:lnTo>
                  <a:pt x="6017" y="14343"/>
                </a:lnTo>
                <a:lnTo>
                  <a:pt x="5997" y="14366"/>
                </a:lnTo>
                <a:lnTo>
                  <a:pt x="5978" y="14388"/>
                </a:lnTo>
                <a:lnTo>
                  <a:pt x="5958" y="14411"/>
                </a:lnTo>
                <a:lnTo>
                  <a:pt x="5951" y="14408"/>
                </a:lnTo>
                <a:lnTo>
                  <a:pt x="5942" y="14403"/>
                </a:lnTo>
                <a:lnTo>
                  <a:pt x="5938" y="14401"/>
                </a:lnTo>
                <a:lnTo>
                  <a:pt x="5935" y="14400"/>
                </a:lnTo>
                <a:lnTo>
                  <a:pt x="5932" y="14400"/>
                </a:lnTo>
                <a:lnTo>
                  <a:pt x="5929" y="14401"/>
                </a:lnTo>
                <a:lnTo>
                  <a:pt x="5898" y="14424"/>
                </a:lnTo>
                <a:lnTo>
                  <a:pt x="5867" y="14448"/>
                </a:lnTo>
                <a:lnTo>
                  <a:pt x="5852" y="14459"/>
                </a:lnTo>
                <a:lnTo>
                  <a:pt x="5838" y="14472"/>
                </a:lnTo>
                <a:lnTo>
                  <a:pt x="5824" y="14485"/>
                </a:lnTo>
                <a:lnTo>
                  <a:pt x="5811" y="14499"/>
                </a:lnTo>
                <a:lnTo>
                  <a:pt x="5799" y="14513"/>
                </a:lnTo>
                <a:lnTo>
                  <a:pt x="5789" y="14528"/>
                </a:lnTo>
                <a:lnTo>
                  <a:pt x="5779" y="14544"/>
                </a:lnTo>
                <a:lnTo>
                  <a:pt x="5771" y="14562"/>
                </a:lnTo>
                <a:lnTo>
                  <a:pt x="5765" y="14580"/>
                </a:lnTo>
                <a:lnTo>
                  <a:pt x="5759" y="14599"/>
                </a:lnTo>
                <a:lnTo>
                  <a:pt x="5756" y="14620"/>
                </a:lnTo>
                <a:lnTo>
                  <a:pt x="5754" y="14642"/>
                </a:lnTo>
                <a:lnTo>
                  <a:pt x="5753" y="14652"/>
                </a:lnTo>
                <a:lnTo>
                  <a:pt x="5752" y="14662"/>
                </a:lnTo>
                <a:lnTo>
                  <a:pt x="5750" y="14673"/>
                </a:lnTo>
                <a:lnTo>
                  <a:pt x="5748" y="14682"/>
                </a:lnTo>
                <a:lnTo>
                  <a:pt x="5742" y="14703"/>
                </a:lnTo>
                <a:lnTo>
                  <a:pt x="5737" y="14722"/>
                </a:lnTo>
                <a:lnTo>
                  <a:pt x="5730" y="14735"/>
                </a:lnTo>
                <a:lnTo>
                  <a:pt x="5724" y="14748"/>
                </a:lnTo>
                <a:lnTo>
                  <a:pt x="5718" y="14760"/>
                </a:lnTo>
                <a:lnTo>
                  <a:pt x="5709" y="14770"/>
                </a:lnTo>
                <a:lnTo>
                  <a:pt x="5700" y="14780"/>
                </a:lnTo>
                <a:lnTo>
                  <a:pt x="5690" y="14788"/>
                </a:lnTo>
                <a:lnTo>
                  <a:pt x="5683" y="14792"/>
                </a:lnTo>
                <a:lnTo>
                  <a:pt x="5677" y="14795"/>
                </a:lnTo>
                <a:lnTo>
                  <a:pt x="5670" y="14797"/>
                </a:lnTo>
                <a:lnTo>
                  <a:pt x="5663" y="14800"/>
                </a:lnTo>
                <a:lnTo>
                  <a:pt x="5633" y="14782"/>
                </a:lnTo>
                <a:lnTo>
                  <a:pt x="5605" y="14768"/>
                </a:lnTo>
                <a:lnTo>
                  <a:pt x="5580" y="14758"/>
                </a:lnTo>
                <a:lnTo>
                  <a:pt x="5556" y="14749"/>
                </a:lnTo>
                <a:lnTo>
                  <a:pt x="5544" y="14747"/>
                </a:lnTo>
                <a:lnTo>
                  <a:pt x="5534" y="14745"/>
                </a:lnTo>
                <a:lnTo>
                  <a:pt x="5524" y="14742"/>
                </a:lnTo>
                <a:lnTo>
                  <a:pt x="5514" y="14742"/>
                </a:lnTo>
                <a:lnTo>
                  <a:pt x="5505" y="14742"/>
                </a:lnTo>
                <a:lnTo>
                  <a:pt x="5495" y="14742"/>
                </a:lnTo>
                <a:lnTo>
                  <a:pt x="5486" y="14745"/>
                </a:lnTo>
                <a:lnTo>
                  <a:pt x="5477" y="14747"/>
                </a:lnTo>
                <a:lnTo>
                  <a:pt x="5469" y="14750"/>
                </a:lnTo>
                <a:lnTo>
                  <a:pt x="5460" y="14754"/>
                </a:lnTo>
                <a:lnTo>
                  <a:pt x="5452" y="14760"/>
                </a:lnTo>
                <a:lnTo>
                  <a:pt x="5444" y="14765"/>
                </a:lnTo>
                <a:lnTo>
                  <a:pt x="5437" y="14772"/>
                </a:lnTo>
                <a:lnTo>
                  <a:pt x="5429" y="14779"/>
                </a:lnTo>
                <a:lnTo>
                  <a:pt x="5422" y="14788"/>
                </a:lnTo>
                <a:lnTo>
                  <a:pt x="5414" y="14797"/>
                </a:lnTo>
                <a:lnTo>
                  <a:pt x="5399" y="14818"/>
                </a:lnTo>
                <a:lnTo>
                  <a:pt x="5384" y="14843"/>
                </a:lnTo>
                <a:lnTo>
                  <a:pt x="5369" y="14872"/>
                </a:lnTo>
                <a:lnTo>
                  <a:pt x="5354" y="14904"/>
                </a:lnTo>
                <a:lnTo>
                  <a:pt x="5365" y="14904"/>
                </a:lnTo>
                <a:lnTo>
                  <a:pt x="5375" y="14904"/>
                </a:lnTo>
                <a:lnTo>
                  <a:pt x="5385" y="14903"/>
                </a:lnTo>
                <a:lnTo>
                  <a:pt x="5394" y="14900"/>
                </a:lnTo>
                <a:lnTo>
                  <a:pt x="5402" y="14896"/>
                </a:lnTo>
                <a:lnTo>
                  <a:pt x="5410" y="14892"/>
                </a:lnTo>
                <a:lnTo>
                  <a:pt x="5417" y="14887"/>
                </a:lnTo>
                <a:lnTo>
                  <a:pt x="5425" y="14881"/>
                </a:lnTo>
                <a:lnTo>
                  <a:pt x="5440" y="14869"/>
                </a:lnTo>
                <a:lnTo>
                  <a:pt x="5453" y="14857"/>
                </a:lnTo>
                <a:lnTo>
                  <a:pt x="5468" y="14846"/>
                </a:lnTo>
                <a:lnTo>
                  <a:pt x="5483" y="14835"/>
                </a:lnTo>
                <a:lnTo>
                  <a:pt x="5490" y="14833"/>
                </a:lnTo>
                <a:lnTo>
                  <a:pt x="5495" y="14831"/>
                </a:lnTo>
                <a:lnTo>
                  <a:pt x="5500" y="14829"/>
                </a:lnTo>
                <a:lnTo>
                  <a:pt x="5506" y="14829"/>
                </a:lnTo>
                <a:lnTo>
                  <a:pt x="5511" y="14829"/>
                </a:lnTo>
                <a:lnTo>
                  <a:pt x="5515" y="14830"/>
                </a:lnTo>
                <a:lnTo>
                  <a:pt x="5520" y="14832"/>
                </a:lnTo>
                <a:lnTo>
                  <a:pt x="5523" y="14834"/>
                </a:lnTo>
                <a:lnTo>
                  <a:pt x="5530" y="14840"/>
                </a:lnTo>
                <a:lnTo>
                  <a:pt x="5536" y="14848"/>
                </a:lnTo>
                <a:lnTo>
                  <a:pt x="5541" y="14858"/>
                </a:lnTo>
                <a:lnTo>
                  <a:pt x="5545" y="14868"/>
                </a:lnTo>
                <a:lnTo>
                  <a:pt x="5557" y="14873"/>
                </a:lnTo>
                <a:lnTo>
                  <a:pt x="5568" y="14875"/>
                </a:lnTo>
                <a:lnTo>
                  <a:pt x="5579" y="14877"/>
                </a:lnTo>
                <a:lnTo>
                  <a:pt x="5588" y="14877"/>
                </a:lnTo>
                <a:lnTo>
                  <a:pt x="5598" y="14877"/>
                </a:lnTo>
                <a:lnTo>
                  <a:pt x="5608" y="14875"/>
                </a:lnTo>
                <a:lnTo>
                  <a:pt x="5616" y="14873"/>
                </a:lnTo>
                <a:lnTo>
                  <a:pt x="5626" y="14869"/>
                </a:lnTo>
                <a:lnTo>
                  <a:pt x="5635" y="14865"/>
                </a:lnTo>
                <a:lnTo>
                  <a:pt x="5643" y="14861"/>
                </a:lnTo>
                <a:lnTo>
                  <a:pt x="5651" y="14855"/>
                </a:lnTo>
                <a:lnTo>
                  <a:pt x="5659" y="14850"/>
                </a:lnTo>
                <a:lnTo>
                  <a:pt x="5676" y="14837"/>
                </a:lnTo>
                <a:lnTo>
                  <a:pt x="5693" y="14823"/>
                </a:lnTo>
                <a:lnTo>
                  <a:pt x="5710" y="14807"/>
                </a:lnTo>
                <a:lnTo>
                  <a:pt x="5728" y="14790"/>
                </a:lnTo>
                <a:lnTo>
                  <a:pt x="5747" y="14774"/>
                </a:lnTo>
                <a:lnTo>
                  <a:pt x="5766" y="14759"/>
                </a:lnTo>
                <a:lnTo>
                  <a:pt x="5776" y="14752"/>
                </a:lnTo>
                <a:lnTo>
                  <a:pt x="5786" y="14746"/>
                </a:lnTo>
                <a:lnTo>
                  <a:pt x="5797" y="14740"/>
                </a:lnTo>
                <a:lnTo>
                  <a:pt x="5809" y="14736"/>
                </a:lnTo>
                <a:lnTo>
                  <a:pt x="5821" y="14733"/>
                </a:lnTo>
                <a:lnTo>
                  <a:pt x="5834" y="14731"/>
                </a:lnTo>
                <a:lnTo>
                  <a:pt x="5847" y="14730"/>
                </a:lnTo>
                <a:lnTo>
                  <a:pt x="5861" y="14730"/>
                </a:lnTo>
                <a:lnTo>
                  <a:pt x="5904" y="14751"/>
                </a:lnTo>
                <a:lnTo>
                  <a:pt x="5936" y="14766"/>
                </a:lnTo>
                <a:lnTo>
                  <a:pt x="5950" y="14770"/>
                </a:lnTo>
                <a:lnTo>
                  <a:pt x="5961" y="14774"/>
                </a:lnTo>
                <a:lnTo>
                  <a:pt x="5966" y="14774"/>
                </a:lnTo>
                <a:lnTo>
                  <a:pt x="5971" y="14774"/>
                </a:lnTo>
                <a:lnTo>
                  <a:pt x="5976" y="14774"/>
                </a:lnTo>
                <a:lnTo>
                  <a:pt x="5980" y="14773"/>
                </a:lnTo>
                <a:lnTo>
                  <a:pt x="5984" y="14772"/>
                </a:lnTo>
                <a:lnTo>
                  <a:pt x="5989" y="14769"/>
                </a:lnTo>
                <a:lnTo>
                  <a:pt x="5992" y="14766"/>
                </a:lnTo>
                <a:lnTo>
                  <a:pt x="5995" y="14763"/>
                </a:lnTo>
                <a:lnTo>
                  <a:pt x="6003" y="14755"/>
                </a:lnTo>
                <a:lnTo>
                  <a:pt x="6009" y="14745"/>
                </a:lnTo>
                <a:lnTo>
                  <a:pt x="6023" y="14717"/>
                </a:lnTo>
                <a:lnTo>
                  <a:pt x="6040" y="14678"/>
                </a:lnTo>
                <a:lnTo>
                  <a:pt x="6047" y="14663"/>
                </a:lnTo>
                <a:lnTo>
                  <a:pt x="6054" y="14648"/>
                </a:lnTo>
                <a:lnTo>
                  <a:pt x="6063" y="14633"/>
                </a:lnTo>
                <a:lnTo>
                  <a:pt x="6071" y="14619"/>
                </a:lnTo>
                <a:lnTo>
                  <a:pt x="6082" y="14618"/>
                </a:lnTo>
                <a:lnTo>
                  <a:pt x="6093" y="14615"/>
                </a:lnTo>
                <a:lnTo>
                  <a:pt x="6103" y="14613"/>
                </a:lnTo>
                <a:lnTo>
                  <a:pt x="6113" y="14611"/>
                </a:lnTo>
                <a:lnTo>
                  <a:pt x="6132" y="14605"/>
                </a:lnTo>
                <a:lnTo>
                  <a:pt x="6150" y="14597"/>
                </a:lnTo>
                <a:lnTo>
                  <a:pt x="6167" y="14587"/>
                </a:lnTo>
                <a:lnTo>
                  <a:pt x="6183" y="14577"/>
                </a:lnTo>
                <a:lnTo>
                  <a:pt x="6198" y="14565"/>
                </a:lnTo>
                <a:lnTo>
                  <a:pt x="6213" y="14552"/>
                </a:lnTo>
                <a:lnTo>
                  <a:pt x="6242" y="14525"/>
                </a:lnTo>
                <a:lnTo>
                  <a:pt x="6270" y="14497"/>
                </a:lnTo>
                <a:lnTo>
                  <a:pt x="6285" y="14484"/>
                </a:lnTo>
                <a:lnTo>
                  <a:pt x="6300" y="14471"/>
                </a:lnTo>
                <a:lnTo>
                  <a:pt x="6316" y="14458"/>
                </a:lnTo>
                <a:lnTo>
                  <a:pt x="6332" y="14448"/>
                </a:lnTo>
                <a:lnTo>
                  <a:pt x="6345" y="14438"/>
                </a:lnTo>
                <a:lnTo>
                  <a:pt x="6359" y="14429"/>
                </a:lnTo>
                <a:lnTo>
                  <a:pt x="6371" y="14420"/>
                </a:lnTo>
                <a:lnTo>
                  <a:pt x="6385" y="14411"/>
                </a:lnTo>
                <a:lnTo>
                  <a:pt x="6386" y="14411"/>
                </a:lnTo>
                <a:lnTo>
                  <a:pt x="6388" y="14412"/>
                </a:lnTo>
                <a:lnTo>
                  <a:pt x="6417" y="14417"/>
                </a:lnTo>
                <a:lnTo>
                  <a:pt x="6446" y="14423"/>
                </a:lnTo>
                <a:lnTo>
                  <a:pt x="6461" y="14425"/>
                </a:lnTo>
                <a:lnTo>
                  <a:pt x="6476" y="14427"/>
                </a:lnTo>
                <a:lnTo>
                  <a:pt x="6490" y="14428"/>
                </a:lnTo>
                <a:lnTo>
                  <a:pt x="6505" y="14428"/>
                </a:lnTo>
                <a:lnTo>
                  <a:pt x="6516" y="14428"/>
                </a:lnTo>
                <a:lnTo>
                  <a:pt x="6524" y="14427"/>
                </a:lnTo>
                <a:lnTo>
                  <a:pt x="6533" y="14425"/>
                </a:lnTo>
                <a:lnTo>
                  <a:pt x="6540" y="14422"/>
                </a:lnTo>
                <a:lnTo>
                  <a:pt x="6548" y="14417"/>
                </a:lnTo>
                <a:lnTo>
                  <a:pt x="6553" y="14413"/>
                </a:lnTo>
                <a:lnTo>
                  <a:pt x="6558" y="14408"/>
                </a:lnTo>
                <a:lnTo>
                  <a:pt x="6561" y="14402"/>
                </a:lnTo>
                <a:lnTo>
                  <a:pt x="6563" y="14396"/>
                </a:lnTo>
                <a:lnTo>
                  <a:pt x="6564" y="14389"/>
                </a:lnTo>
                <a:lnTo>
                  <a:pt x="6565" y="14382"/>
                </a:lnTo>
                <a:lnTo>
                  <a:pt x="6564" y="14374"/>
                </a:lnTo>
                <a:lnTo>
                  <a:pt x="6562" y="14366"/>
                </a:lnTo>
                <a:lnTo>
                  <a:pt x="6559" y="14357"/>
                </a:lnTo>
                <a:lnTo>
                  <a:pt x="6554" y="14349"/>
                </a:lnTo>
                <a:lnTo>
                  <a:pt x="6549" y="14339"/>
                </a:lnTo>
                <a:lnTo>
                  <a:pt x="6542" y="14333"/>
                </a:lnTo>
                <a:lnTo>
                  <a:pt x="6536" y="14328"/>
                </a:lnTo>
                <a:lnTo>
                  <a:pt x="6531" y="14324"/>
                </a:lnTo>
                <a:lnTo>
                  <a:pt x="6526" y="14320"/>
                </a:lnTo>
                <a:lnTo>
                  <a:pt x="6522" y="14314"/>
                </a:lnTo>
                <a:lnTo>
                  <a:pt x="6520" y="14309"/>
                </a:lnTo>
                <a:lnTo>
                  <a:pt x="6519" y="14302"/>
                </a:lnTo>
                <a:lnTo>
                  <a:pt x="6518" y="14297"/>
                </a:lnTo>
                <a:lnTo>
                  <a:pt x="6519" y="14290"/>
                </a:lnTo>
                <a:lnTo>
                  <a:pt x="6522" y="14284"/>
                </a:lnTo>
                <a:lnTo>
                  <a:pt x="6526" y="14276"/>
                </a:lnTo>
                <a:lnTo>
                  <a:pt x="6533" y="14270"/>
                </a:lnTo>
                <a:lnTo>
                  <a:pt x="6539" y="14265"/>
                </a:lnTo>
                <a:lnTo>
                  <a:pt x="6547" y="14261"/>
                </a:lnTo>
                <a:lnTo>
                  <a:pt x="6555" y="14259"/>
                </a:lnTo>
                <a:lnTo>
                  <a:pt x="6563" y="14259"/>
                </a:lnTo>
                <a:lnTo>
                  <a:pt x="6571" y="14261"/>
                </a:lnTo>
                <a:lnTo>
                  <a:pt x="6579" y="14265"/>
                </a:lnTo>
                <a:lnTo>
                  <a:pt x="6590" y="14271"/>
                </a:lnTo>
                <a:lnTo>
                  <a:pt x="6601" y="14276"/>
                </a:lnTo>
                <a:lnTo>
                  <a:pt x="6612" y="14282"/>
                </a:lnTo>
                <a:lnTo>
                  <a:pt x="6624" y="14286"/>
                </a:lnTo>
                <a:lnTo>
                  <a:pt x="6635" y="14289"/>
                </a:lnTo>
                <a:lnTo>
                  <a:pt x="6647" y="14293"/>
                </a:lnTo>
                <a:lnTo>
                  <a:pt x="6660" y="14295"/>
                </a:lnTo>
                <a:lnTo>
                  <a:pt x="6672" y="14296"/>
                </a:lnTo>
                <a:lnTo>
                  <a:pt x="6683" y="14297"/>
                </a:lnTo>
                <a:lnTo>
                  <a:pt x="6695" y="14297"/>
                </a:lnTo>
                <a:lnTo>
                  <a:pt x="6708" y="14296"/>
                </a:lnTo>
                <a:lnTo>
                  <a:pt x="6720" y="14295"/>
                </a:lnTo>
                <a:lnTo>
                  <a:pt x="6732" y="14293"/>
                </a:lnTo>
                <a:lnTo>
                  <a:pt x="6744" y="14290"/>
                </a:lnTo>
                <a:lnTo>
                  <a:pt x="6755" y="14286"/>
                </a:lnTo>
                <a:lnTo>
                  <a:pt x="6767" y="14282"/>
                </a:lnTo>
                <a:lnTo>
                  <a:pt x="6791" y="14273"/>
                </a:lnTo>
                <a:lnTo>
                  <a:pt x="6816" y="14264"/>
                </a:lnTo>
                <a:lnTo>
                  <a:pt x="6839" y="14252"/>
                </a:lnTo>
                <a:lnTo>
                  <a:pt x="6862" y="14239"/>
                </a:lnTo>
                <a:lnTo>
                  <a:pt x="6873" y="14231"/>
                </a:lnTo>
                <a:lnTo>
                  <a:pt x="6883" y="14224"/>
                </a:lnTo>
                <a:lnTo>
                  <a:pt x="6893" y="14215"/>
                </a:lnTo>
                <a:lnTo>
                  <a:pt x="6903" y="14205"/>
                </a:lnTo>
                <a:lnTo>
                  <a:pt x="6912" y="14195"/>
                </a:lnTo>
                <a:lnTo>
                  <a:pt x="6920" y="14183"/>
                </a:lnTo>
                <a:lnTo>
                  <a:pt x="6929" y="14170"/>
                </a:lnTo>
                <a:lnTo>
                  <a:pt x="6935" y="14156"/>
                </a:lnTo>
                <a:lnTo>
                  <a:pt x="6937" y="14157"/>
                </a:lnTo>
                <a:lnTo>
                  <a:pt x="6943" y="14156"/>
                </a:lnTo>
                <a:lnTo>
                  <a:pt x="6950" y="14153"/>
                </a:lnTo>
                <a:lnTo>
                  <a:pt x="6960" y="14148"/>
                </a:lnTo>
                <a:lnTo>
                  <a:pt x="6980" y="14140"/>
                </a:lnTo>
                <a:lnTo>
                  <a:pt x="7002" y="14130"/>
                </a:lnTo>
                <a:lnTo>
                  <a:pt x="7010" y="14128"/>
                </a:lnTo>
                <a:lnTo>
                  <a:pt x="7018" y="14127"/>
                </a:lnTo>
                <a:lnTo>
                  <a:pt x="7025" y="14128"/>
                </a:lnTo>
                <a:lnTo>
                  <a:pt x="7031" y="14130"/>
                </a:lnTo>
                <a:lnTo>
                  <a:pt x="7033" y="14132"/>
                </a:lnTo>
                <a:lnTo>
                  <a:pt x="7035" y="14134"/>
                </a:lnTo>
                <a:lnTo>
                  <a:pt x="7037" y="14138"/>
                </a:lnTo>
                <a:lnTo>
                  <a:pt x="7038" y="14141"/>
                </a:lnTo>
                <a:lnTo>
                  <a:pt x="7040" y="14149"/>
                </a:lnTo>
                <a:lnTo>
                  <a:pt x="7040" y="14161"/>
                </a:lnTo>
                <a:lnTo>
                  <a:pt x="7039" y="14179"/>
                </a:lnTo>
                <a:lnTo>
                  <a:pt x="7038" y="14196"/>
                </a:lnTo>
                <a:lnTo>
                  <a:pt x="7036" y="14213"/>
                </a:lnTo>
                <a:lnTo>
                  <a:pt x="7035" y="14230"/>
                </a:lnTo>
                <a:lnTo>
                  <a:pt x="7037" y="14246"/>
                </a:lnTo>
                <a:lnTo>
                  <a:pt x="7039" y="14262"/>
                </a:lnTo>
                <a:lnTo>
                  <a:pt x="7040" y="14279"/>
                </a:lnTo>
                <a:lnTo>
                  <a:pt x="7043" y="14295"/>
                </a:lnTo>
                <a:lnTo>
                  <a:pt x="7045" y="14315"/>
                </a:lnTo>
                <a:lnTo>
                  <a:pt x="7048" y="14330"/>
                </a:lnTo>
                <a:lnTo>
                  <a:pt x="7049" y="14336"/>
                </a:lnTo>
                <a:lnTo>
                  <a:pt x="7051" y="14340"/>
                </a:lnTo>
                <a:lnTo>
                  <a:pt x="7054" y="14343"/>
                </a:lnTo>
                <a:lnTo>
                  <a:pt x="7058" y="14346"/>
                </a:lnTo>
                <a:lnTo>
                  <a:pt x="7062" y="14347"/>
                </a:lnTo>
                <a:lnTo>
                  <a:pt x="7066" y="14349"/>
                </a:lnTo>
                <a:lnTo>
                  <a:pt x="7073" y="14349"/>
                </a:lnTo>
                <a:lnTo>
                  <a:pt x="7079" y="14349"/>
                </a:lnTo>
                <a:lnTo>
                  <a:pt x="7097" y="14345"/>
                </a:lnTo>
                <a:lnTo>
                  <a:pt x="7122" y="14340"/>
                </a:lnTo>
                <a:lnTo>
                  <a:pt x="7130" y="14344"/>
                </a:lnTo>
                <a:lnTo>
                  <a:pt x="7136" y="14350"/>
                </a:lnTo>
                <a:lnTo>
                  <a:pt x="7144" y="14354"/>
                </a:lnTo>
                <a:lnTo>
                  <a:pt x="7151" y="14356"/>
                </a:lnTo>
                <a:lnTo>
                  <a:pt x="7165" y="14356"/>
                </a:lnTo>
                <a:lnTo>
                  <a:pt x="7178" y="14355"/>
                </a:lnTo>
                <a:lnTo>
                  <a:pt x="7191" y="14353"/>
                </a:lnTo>
                <a:lnTo>
                  <a:pt x="7203" y="14351"/>
                </a:lnTo>
                <a:lnTo>
                  <a:pt x="7215" y="14346"/>
                </a:lnTo>
                <a:lnTo>
                  <a:pt x="7226" y="14342"/>
                </a:lnTo>
                <a:lnTo>
                  <a:pt x="7238" y="14337"/>
                </a:lnTo>
                <a:lnTo>
                  <a:pt x="7250" y="14331"/>
                </a:lnTo>
                <a:lnTo>
                  <a:pt x="7272" y="14320"/>
                </a:lnTo>
                <a:lnTo>
                  <a:pt x="7294" y="14307"/>
                </a:lnTo>
                <a:lnTo>
                  <a:pt x="7317" y="14295"/>
                </a:lnTo>
                <a:lnTo>
                  <a:pt x="7339" y="14285"/>
                </a:lnTo>
                <a:lnTo>
                  <a:pt x="7451" y="14151"/>
                </a:lnTo>
                <a:lnTo>
                  <a:pt x="7451" y="14144"/>
                </a:lnTo>
                <a:lnTo>
                  <a:pt x="7451" y="14137"/>
                </a:lnTo>
                <a:lnTo>
                  <a:pt x="7452" y="14130"/>
                </a:lnTo>
                <a:lnTo>
                  <a:pt x="7453" y="14124"/>
                </a:lnTo>
                <a:lnTo>
                  <a:pt x="7457" y="14118"/>
                </a:lnTo>
                <a:lnTo>
                  <a:pt x="7460" y="14115"/>
                </a:lnTo>
                <a:lnTo>
                  <a:pt x="7462" y="14115"/>
                </a:lnTo>
                <a:lnTo>
                  <a:pt x="7465" y="14115"/>
                </a:lnTo>
                <a:lnTo>
                  <a:pt x="7467" y="14115"/>
                </a:lnTo>
                <a:lnTo>
                  <a:pt x="7472" y="14117"/>
                </a:lnTo>
                <a:lnTo>
                  <a:pt x="7479" y="14120"/>
                </a:lnTo>
                <a:lnTo>
                  <a:pt x="7487" y="14123"/>
                </a:lnTo>
                <a:lnTo>
                  <a:pt x="7493" y="14124"/>
                </a:lnTo>
                <a:lnTo>
                  <a:pt x="7500" y="14124"/>
                </a:lnTo>
                <a:lnTo>
                  <a:pt x="7505" y="14123"/>
                </a:lnTo>
                <a:lnTo>
                  <a:pt x="7512" y="14121"/>
                </a:lnTo>
                <a:lnTo>
                  <a:pt x="7517" y="14119"/>
                </a:lnTo>
                <a:lnTo>
                  <a:pt x="7521" y="14116"/>
                </a:lnTo>
                <a:lnTo>
                  <a:pt x="7541" y="14102"/>
                </a:lnTo>
                <a:lnTo>
                  <a:pt x="7561" y="14089"/>
                </a:lnTo>
                <a:lnTo>
                  <a:pt x="7566" y="14087"/>
                </a:lnTo>
                <a:lnTo>
                  <a:pt x="7572" y="14086"/>
                </a:lnTo>
                <a:lnTo>
                  <a:pt x="7577" y="14086"/>
                </a:lnTo>
                <a:lnTo>
                  <a:pt x="7582" y="14086"/>
                </a:lnTo>
                <a:lnTo>
                  <a:pt x="7588" y="14087"/>
                </a:lnTo>
                <a:lnTo>
                  <a:pt x="7592" y="14088"/>
                </a:lnTo>
                <a:lnTo>
                  <a:pt x="7596" y="14090"/>
                </a:lnTo>
                <a:lnTo>
                  <a:pt x="7601" y="14092"/>
                </a:lnTo>
                <a:lnTo>
                  <a:pt x="7605" y="14096"/>
                </a:lnTo>
                <a:lnTo>
                  <a:pt x="7608" y="14099"/>
                </a:lnTo>
                <a:lnTo>
                  <a:pt x="7612" y="14103"/>
                </a:lnTo>
                <a:lnTo>
                  <a:pt x="7614" y="14107"/>
                </a:lnTo>
                <a:lnTo>
                  <a:pt x="7616" y="14113"/>
                </a:lnTo>
                <a:lnTo>
                  <a:pt x="7617" y="14118"/>
                </a:lnTo>
                <a:lnTo>
                  <a:pt x="7618" y="14124"/>
                </a:lnTo>
                <a:lnTo>
                  <a:pt x="7619" y="14130"/>
                </a:lnTo>
                <a:lnTo>
                  <a:pt x="7617" y="14146"/>
                </a:lnTo>
                <a:lnTo>
                  <a:pt x="7615" y="14163"/>
                </a:lnTo>
                <a:lnTo>
                  <a:pt x="7613" y="14181"/>
                </a:lnTo>
                <a:lnTo>
                  <a:pt x="7612" y="14197"/>
                </a:lnTo>
                <a:lnTo>
                  <a:pt x="7614" y="14207"/>
                </a:lnTo>
                <a:lnTo>
                  <a:pt x="7616" y="14214"/>
                </a:lnTo>
                <a:lnTo>
                  <a:pt x="7620" y="14222"/>
                </a:lnTo>
                <a:lnTo>
                  <a:pt x="7626" y="14228"/>
                </a:lnTo>
                <a:lnTo>
                  <a:pt x="7632" y="14233"/>
                </a:lnTo>
                <a:lnTo>
                  <a:pt x="7639" y="14238"/>
                </a:lnTo>
                <a:lnTo>
                  <a:pt x="7648" y="14240"/>
                </a:lnTo>
                <a:lnTo>
                  <a:pt x="7657" y="14240"/>
                </a:lnTo>
                <a:lnTo>
                  <a:pt x="7676" y="14238"/>
                </a:lnTo>
                <a:lnTo>
                  <a:pt x="7695" y="14234"/>
                </a:lnTo>
                <a:lnTo>
                  <a:pt x="7714" y="14229"/>
                </a:lnTo>
                <a:lnTo>
                  <a:pt x="7731" y="14223"/>
                </a:lnTo>
                <a:lnTo>
                  <a:pt x="7748" y="14214"/>
                </a:lnTo>
                <a:lnTo>
                  <a:pt x="7765" y="14205"/>
                </a:lnTo>
                <a:lnTo>
                  <a:pt x="7781" y="14195"/>
                </a:lnTo>
                <a:lnTo>
                  <a:pt x="7798" y="14184"/>
                </a:lnTo>
                <a:lnTo>
                  <a:pt x="7807" y="14174"/>
                </a:lnTo>
                <a:lnTo>
                  <a:pt x="7815" y="14165"/>
                </a:lnTo>
                <a:lnTo>
                  <a:pt x="7821" y="14154"/>
                </a:lnTo>
                <a:lnTo>
                  <a:pt x="7826" y="14143"/>
                </a:lnTo>
                <a:lnTo>
                  <a:pt x="7829" y="14131"/>
                </a:lnTo>
                <a:lnTo>
                  <a:pt x="7830" y="14118"/>
                </a:lnTo>
                <a:lnTo>
                  <a:pt x="7831" y="14105"/>
                </a:lnTo>
                <a:lnTo>
                  <a:pt x="7831" y="14091"/>
                </a:lnTo>
                <a:lnTo>
                  <a:pt x="7831" y="14082"/>
                </a:lnTo>
                <a:lnTo>
                  <a:pt x="7833" y="14073"/>
                </a:lnTo>
                <a:lnTo>
                  <a:pt x="7835" y="14069"/>
                </a:lnTo>
                <a:lnTo>
                  <a:pt x="7837" y="14066"/>
                </a:lnTo>
                <a:lnTo>
                  <a:pt x="7840" y="14063"/>
                </a:lnTo>
                <a:lnTo>
                  <a:pt x="7842" y="14061"/>
                </a:lnTo>
                <a:lnTo>
                  <a:pt x="7845" y="14060"/>
                </a:lnTo>
                <a:lnTo>
                  <a:pt x="7848" y="14059"/>
                </a:lnTo>
                <a:lnTo>
                  <a:pt x="7851" y="14059"/>
                </a:lnTo>
                <a:lnTo>
                  <a:pt x="7856" y="14059"/>
                </a:lnTo>
                <a:lnTo>
                  <a:pt x="7860" y="14060"/>
                </a:lnTo>
                <a:lnTo>
                  <a:pt x="7864" y="14061"/>
                </a:lnTo>
                <a:lnTo>
                  <a:pt x="7869" y="14064"/>
                </a:lnTo>
                <a:lnTo>
                  <a:pt x="7873" y="14068"/>
                </a:lnTo>
                <a:lnTo>
                  <a:pt x="7892" y="14084"/>
                </a:lnTo>
                <a:lnTo>
                  <a:pt x="7912" y="14099"/>
                </a:lnTo>
                <a:lnTo>
                  <a:pt x="7916" y="14102"/>
                </a:lnTo>
                <a:lnTo>
                  <a:pt x="7921" y="14105"/>
                </a:lnTo>
                <a:lnTo>
                  <a:pt x="7927" y="14106"/>
                </a:lnTo>
                <a:lnTo>
                  <a:pt x="7933" y="14107"/>
                </a:lnTo>
                <a:lnTo>
                  <a:pt x="7938" y="14109"/>
                </a:lnTo>
                <a:lnTo>
                  <a:pt x="7946" y="14107"/>
                </a:lnTo>
                <a:lnTo>
                  <a:pt x="7952" y="14106"/>
                </a:lnTo>
                <a:lnTo>
                  <a:pt x="7960" y="14103"/>
                </a:lnTo>
                <a:lnTo>
                  <a:pt x="7988" y="14091"/>
                </a:lnTo>
                <a:lnTo>
                  <a:pt x="8014" y="14080"/>
                </a:lnTo>
                <a:lnTo>
                  <a:pt x="8027" y="14072"/>
                </a:lnTo>
                <a:lnTo>
                  <a:pt x="8039" y="14063"/>
                </a:lnTo>
                <a:lnTo>
                  <a:pt x="8044" y="14058"/>
                </a:lnTo>
                <a:lnTo>
                  <a:pt x="8049" y="14053"/>
                </a:lnTo>
                <a:lnTo>
                  <a:pt x="8055" y="14046"/>
                </a:lnTo>
                <a:lnTo>
                  <a:pt x="8059" y="14040"/>
                </a:lnTo>
                <a:lnTo>
                  <a:pt x="8079" y="14011"/>
                </a:lnTo>
                <a:lnTo>
                  <a:pt x="8099" y="13987"/>
                </a:lnTo>
                <a:lnTo>
                  <a:pt x="8107" y="13977"/>
                </a:lnTo>
                <a:lnTo>
                  <a:pt x="8117" y="13969"/>
                </a:lnTo>
                <a:lnTo>
                  <a:pt x="8127" y="13960"/>
                </a:lnTo>
                <a:lnTo>
                  <a:pt x="8136" y="13954"/>
                </a:lnTo>
                <a:lnTo>
                  <a:pt x="8147" y="13947"/>
                </a:lnTo>
                <a:lnTo>
                  <a:pt x="8158" y="13941"/>
                </a:lnTo>
                <a:lnTo>
                  <a:pt x="8171" y="13935"/>
                </a:lnTo>
                <a:lnTo>
                  <a:pt x="8185" y="13930"/>
                </a:lnTo>
                <a:lnTo>
                  <a:pt x="8215" y="13920"/>
                </a:lnTo>
                <a:lnTo>
                  <a:pt x="8253" y="13911"/>
                </a:lnTo>
                <a:lnTo>
                  <a:pt x="8272" y="13905"/>
                </a:lnTo>
                <a:lnTo>
                  <a:pt x="8290" y="13900"/>
                </a:lnTo>
                <a:lnTo>
                  <a:pt x="8308" y="13893"/>
                </a:lnTo>
                <a:lnTo>
                  <a:pt x="8326" y="13886"/>
                </a:lnTo>
                <a:lnTo>
                  <a:pt x="8343" y="13878"/>
                </a:lnTo>
                <a:lnTo>
                  <a:pt x="8360" y="13869"/>
                </a:lnTo>
                <a:lnTo>
                  <a:pt x="8375" y="13857"/>
                </a:lnTo>
                <a:lnTo>
                  <a:pt x="8390" y="13845"/>
                </a:lnTo>
                <a:lnTo>
                  <a:pt x="8410" y="13828"/>
                </a:lnTo>
                <a:lnTo>
                  <a:pt x="8430" y="13812"/>
                </a:lnTo>
                <a:lnTo>
                  <a:pt x="8450" y="13798"/>
                </a:lnTo>
                <a:lnTo>
                  <a:pt x="8471" y="13786"/>
                </a:lnTo>
                <a:lnTo>
                  <a:pt x="8483" y="13780"/>
                </a:lnTo>
                <a:lnTo>
                  <a:pt x="8493" y="13776"/>
                </a:lnTo>
                <a:lnTo>
                  <a:pt x="8505" y="13773"/>
                </a:lnTo>
                <a:lnTo>
                  <a:pt x="8516" y="13770"/>
                </a:lnTo>
                <a:lnTo>
                  <a:pt x="8529" y="13767"/>
                </a:lnTo>
                <a:lnTo>
                  <a:pt x="8541" y="13765"/>
                </a:lnTo>
                <a:lnTo>
                  <a:pt x="8554" y="13765"/>
                </a:lnTo>
                <a:lnTo>
                  <a:pt x="8567" y="13765"/>
                </a:lnTo>
                <a:lnTo>
                  <a:pt x="8625" y="13726"/>
                </a:lnTo>
                <a:lnTo>
                  <a:pt x="8653" y="13692"/>
                </a:lnTo>
                <a:lnTo>
                  <a:pt x="8681" y="13660"/>
                </a:lnTo>
                <a:lnTo>
                  <a:pt x="8696" y="13644"/>
                </a:lnTo>
                <a:lnTo>
                  <a:pt x="8713" y="13629"/>
                </a:lnTo>
                <a:lnTo>
                  <a:pt x="8731" y="13615"/>
                </a:lnTo>
                <a:lnTo>
                  <a:pt x="8752" y="13602"/>
                </a:lnTo>
                <a:lnTo>
                  <a:pt x="8784" y="13582"/>
                </a:lnTo>
                <a:lnTo>
                  <a:pt x="8815" y="13562"/>
                </a:lnTo>
                <a:lnTo>
                  <a:pt x="8846" y="13540"/>
                </a:lnTo>
                <a:lnTo>
                  <a:pt x="8879" y="13519"/>
                </a:lnTo>
                <a:lnTo>
                  <a:pt x="8911" y="13499"/>
                </a:lnTo>
                <a:lnTo>
                  <a:pt x="8943" y="13480"/>
                </a:lnTo>
                <a:lnTo>
                  <a:pt x="8960" y="13472"/>
                </a:lnTo>
                <a:lnTo>
                  <a:pt x="8979" y="13464"/>
                </a:lnTo>
                <a:lnTo>
                  <a:pt x="8996" y="13457"/>
                </a:lnTo>
                <a:lnTo>
                  <a:pt x="9015" y="13452"/>
                </a:lnTo>
                <a:lnTo>
                  <a:pt x="9027" y="13447"/>
                </a:lnTo>
                <a:lnTo>
                  <a:pt x="9038" y="13440"/>
                </a:lnTo>
                <a:lnTo>
                  <a:pt x="9043" y="13436"/>
                </a:lnTo>
                <a:lnTo>
                  <a:pt x="9048" y="13432"/>
                </a:lnTo>
                <a:lnTo>
                  <a:pt x="9052" y="13427"/>
                </a:lnTo>
                <a:lnTo>
                  <a:pt x="9055" y="13422"/>
                </a:lnTo>
                <a:lnTo>
                  <a:pt x="9062" y="13411"/>
                </a:lnTo>
                <a:lnTo>
                  <a:pt x="9069" y="13401"/>
                </a:lnTo>
                <a:lnTo>
                  <a:pt x="9077" y="13393"/>
                </a:lnTo>
                <a:lnTo>
                  <a:pt x="9086" y="13385"/>
                </a:lnTo>
                <a:lnTo>
                  <a:pt x="9104" y="13371"/>
                </a:lnTo>
                <a:lnTo>
                  <a:pt x="9124" y="13359"/>
                </a:lnTo>
                <a:lnTo>
                  <a:pt x="9144" y="13348"/>
                </a:lnTo>
                <a:lnTo>
                  <a:pt x="9164" y="13336"/>
                </a:lnTo>
                <a:lnTo>
                  <a:pt x="9173" y="13330"/>
                </a:lnTo>
                <a:lnTo>
                  <a:pt x="9182" y="13324"/>
                </a:lnTo>
                <a:lnTo>
                  <a:pt x="9190" y="13316"/>
                </a:lnTo>
                <a:lnTo>
                  <a:pt x="9199" y="13310"/>
                </a:lnTo>
                <a:lnTo>
                  <a:pt x="9217" y="13293"/>
                </a:lnTo>
                <a:lnTo>
                  <a:pt x="9236" y="13278"/>
                </a:lnTo>
                <a:lnTo>
                  <a:pt x="9254" y="13265"/>
                </a:lnTo>
                <a:lnTo>
                  <a:pt x="9273" y="13254"/>
                </a:lnTo>
                <a:lnTo>
                  <a:pt x="9294" y="13244"/>
                </a:lnTo>
                <a:lnTo>
                  <a:pt x="9314" y="13236"/>
                </a:lnTo>
                <a:lnTo>
                  <a:pt x="9336" y="13228"/>
                </a:lnTo>
                <a:lnTo>
                  <a:pt x="9359" y="13222"/>
                </a:lnTo>
                <a:lnTo>
                  <a:pt x="9367" y="13220"/>
                </a:lnTo>
                <a:lnTo>
                  <a:pt x="9373" y="13216"/>
                </a:lnTo>
                <a:lnTo>
                  <a:pt x="9381" y="13212"/>
                </a:lnTo>
                <a:lnTo>
                  <a:pt x="9388" y="13207"/>
                </a:lnTo>
                <a:lnTo>
                  <a:pt x="9401" y="13196"/>
                </a:lnTo>
                <a:lnTo>
                  <a:pt x="9415" y="13184"/>
                </a:lnTo>
                <a:lnTo>
                  <a:pt x="9430" y="13172"/>
                </a:lnTo>
                <a:lnTo>
                  <a:pt x="9446" y="13160"/>
                </a:lnTo>
                <a:lnTo>
                  <a:pt x="9463" y="13150"/>
                </a:lnTo>
                <a:lnTo>
                  <a:pt x="9480" y="13140"/>
                </a:lnTo>
                <a:lnTo>
                  <a:pt x="9497" y="13131"/>
                </a:lnTo>
                <a:lnTo>
                  <a:pt x="9514" y="13123"/>
                </a:lnTo>
                <a:lnTo>
                  <a:pt x="9532" y="13115"/>
                </a:lnTo>
                <a:lnTo>
                  <a:pt x="9551" y="13108"/>
                </a:lnTo>
                <a:lnTo>
                  <a:pt x="9678" y="13023"/>
                </a:lnTo>
                <a:lnTo>
                  <a:pt x="9689" y="13010"/>
                </a:lnTo>
                <a:lnTo>
                  <a:pt x="9702" y="12996"/>
                </a:lnTo>
                <a:lnTo>
                  <a:pt x="9716" y="12983"/>
                </a:lnTo>
                <a:lnTo>
                  <a:pt x="9730" y="12971"/>
                </a:lnTo>
                <a:lnTo>
                  <a:pt x="9759" y="12947"/>
                </a:lnTo>
                <a:lnTo>
                  <a:pt x="9788" y="12924"/>
                </a:lnTo>
                <a:lnTo>
                  <a:pt x="9817" y="12901"/>
                </a:lnTo>
                <a:lnTo>
                  <a:pt x="9845" y="12876"/>
                </a:lnTo>
                <a:lnTo>
                  <a:pt x="9859" y="12864"/>
                </a:lnTo>
                <a:lnTo>
                  <a:pt x="9872" y="12852"/>
                </a:lnTo>
                <a:lnTo>
                  <a:pt x="9885" y="12838"/>
                </a:lnTo>
                <a:lnTo>
                  <a:pt x="9897" y="12824"/>
                </a:lnTo>
                <a:lnTo>
                  <a:pt x="9899" y="12821"/>
                </a:lnTo>
                <a:lnTo>
                  <a:pt x="9900" y="12821"/>
                </a:lnTo>
                <a:lnTo>
                  <a:pt x="9901" y="12822"/>
                </a:lnTo>
                <a:lnTo>
                  <a:pt x="9903" y="12824"/>
                </a:lnTo>
                <a:lnTo>
                  <a:pt x="9906" y="12829"/>
                </a:lnTo>
                <a:lnTo>
                  <a:pt x="9909" y="12835"/>
                </a:lnTo>
                <a:lnTo>
                  <a:pt x="9911" y="12842"/>
                </a:lnTo>
                <a:lnTo>
                  <a:pt x="9913" y="12846"/>
                </a:lnTo>
                <a:lnTo>
                  <a:pt x="9915" y="12847"/>
                </a:lnTo>
                <a:lnTo>
                  <a:pt x="9916" y="12848"/>
                </a:lnTo>
                <a:lnTo>
                  <a:pt x="9917" y="12847"/>
                </a:lnTo>
                <a:lnTo>
                  <a:pt x="9919" y="12846"/>
                </a:lnTo>
                <a:lnTo>
                  <a:pt x="9922" y="12838"/>
                </a:lnTo>
                <a:lnTo>
                  <a:pt x="9925" y="12821"/>
                </a:lnTo>
                <a:lnTo>
                  <a:pt x="9928" y="12798"/>
                </a:lnTo>
                <a:lnTo>
                  <a:pt x="9931" y="12762"/>
                </a:lnTo>
                <a:lnTo>
                  <a:pt x="9933" y="12762"/>
                </a:lnTo>
                <a:lnTo>
                  <a:pt x="9960" y="12763"/>
                </a:lnTo>
                <a:lnTo>
                  <a:pt x="9993" y="12764"/>
                </a:lnTo>
                <a:lnTo>
                  <a:pt x="10026" y="12766"/>
                </a:lnTo>
                <a:lnTo>
                  <a:pt x="10059" y="12768"/>
                </a:lnTo>
                <a:lnTo>
                  <a:pt x="10140" y="12714"/>
                </a:lnTo>
                <a:lnTo>
                  <a:pt x="10140" y="12707"/>
                </a:lnTo>
                <a:lnTo>
                  <a:pt x="10140" y="12700"/>
                </a:lnTo>
                <a:lnTo>
                  <a:pt x="10139" y="12692"/>
                </a:lnTo>
                <a:lnTo>
                  <a:pt x="10138" y="12685"/>
                </a:lnTo>
                <a:lnTo>
                  <a:pt x="10133" y="12669"/>
                </a:lnTo>
                <a:lnTo>
                  <a:pt x="10126" y="12651"/>
                </a:lnTo>
                <a:lnTo>
                  <a:pt x="10122" y="12645"/>
                </a:lnTo>
                <a:lnTo>
                  <a:pt x="10116" y="12638"/>
                </a:lnTo>
                <a:lnTo>
                  <a:pt x="10110" y="12633"/>
                </a:lnTo>
                <a:lnTo>
                  <a:pt x="10105" y="12627"/>
                </a:lnTo>
                <a:lnTo>
                  <a:pt x="10098" y="12621"/>
                </a:lnTo>
                <a:lnTo>
                  <a:pt x="10093" y="12616"/>
                </a:lnTo>
                <a:lnTo>
                  <a:pt x="10088" y="12609"/>
                </a:lnTo>
                <a:lnTo>
                  <a:pt x="10085" y="12602"/>
                </a:lnTo>
                <a:lnTo>
                  <a:pt x="10091" y="12601"/>
                </a:lnTo>
                <a:lnTo>
                  <a:pt x="10092" y="12601"/>
                </a:lnTo>
                <a:lnTo>
                  <a:pt x="10093" y="12602"/>
                </a:lnTo>
                <a:lnTo>
                  <a:pt x="10094" y="12603"/>
                </a:lnTo>
                <a:lnTo>
                  <a:pt x="10105" y="12601"/>
                </a:lnTo>
                <a:lnTo>
                  <a:pt x="10126" y="12595"/>
                </a:lnTo>
                <a:lnTo>
                  <a:pt x="10137" y="12592"/>
                </a:lnTo>
                <a:lnTo>
                  <a:pt x="10148" y="12588"/>
                </a:lnTo>
                <a:lnTo>
                  <a:pt x="10156" y="12585"/>
                </a:lnTo>
                <a:lnTo>
                  <a:pt x="10161" y="12580"/>
                </a:lnTo>
                <a:lnTo>
                  <a:pt x="10173" y="12565"/>
                </a:lnTo>
                <a:lnTo>
                  <a:pt x="10187" y="12550"/>
                </a:lnTo>
                <a:lnTo>
                  <a:pt x="10201" y="12536"/>
                </a:lnTo>
                <a:lnTo>
                  <a:pt x="10216" y="12523"/>
                </a:lnTo>
                <a:lnTo>
                  <a:pt x="10249" y="12497"/>
                </a:lnTo>
                <a:lnTo>
                  <a:pt x="10282" y="12473"/>
                </a:lnTo>
                <a:lnTo>
                  <a:pt x="10316" y="12448"/>
                </a:lnTo>
                <a:lnTo>
                  <a:pt x="10349" y="12423"/>
                </a:lnTo>
                <a:lnTo>
                  <a:pt x="10365" y="12410"/>
                </a:lnTo>
                <a:lnTo>
                  <a:pt x="10380" y="12397"/>
                </a:lnTo>
                <a:lnTo>
                  <a:pt x="10395" y="12384"/>
                </a:lnTo>
                <a:lnTo>
                  <a:pt x="10409" y="12369"/>
                </a:lnTo>
                <a:lnTo>
                  <a:pt x="10425" y="12365"/>
                </a:lnTo>
                <a:lnTo>
                  <a:pt x="10446" y="12361"/>
                </a:lnTo>
                <a:lnTo>
                  <a:pt x="10455" y="12358"/>
                </a:lnTo>
                <a:lnTo>
                  <a:pt x="10465" y="12355"/>
                </a:lnTo>
                <a:lnTo>
                  <a:pt x="10474" y="12352"/>
                </a:lnTo>
                <a:lnTo>
                  <a:pt x="10480" y="12348"/>
                </a:lnTo>
                <a:lnTo>
                  <a:pt x="10479" y="12349"/>
                </a:lnTo>
                <a:lnTo>
                  <a:pt x="10481" y="12350"/>
                </a:lnTo>
                <a:lnTo>
                  <a:pt x="10483" y="12352"/>
                </a:lnTo>
                <a:lnTo>
                  <a:pt x="10487" y="12355"/>
                </a:lnTo>
                <a:lnTo>
                  <a:pt x="10492" y="12361"/>
                </a:lnTo>
                <a:lnTo>
                  <a:pt x="10496" y="12365"/>
                </a:lnTo>
                <a:lnTo>
                  <a:pt x="10500" y="12368"/>
                </a:lnTo>
                <a:lnTo>
                  <a:pt x="10505" y="12370"/>
                </a:lnTo>
                <a:lnTo>
                  <a:pt x="10509" y="12371"/>
                </a:lnTo>
                <a:lnTo>
                  <a:pt x="10536" y="12366"/>
                </a:lnTo>
                <a:lnTo>
                  <a:pt x="10562" y="12359"/>
                </a:lnTo>
                <a:lnTo>
                  <a:pt x="10574" y="12354"/>
                </a:lnTo>
                <a:lnTo>
                  <a:pt x="10585" y="12350"/>
                </a:lnTo>
                <a:lnTo>
                  <a:pt x="10597" y="12344"/>
                </a:lnTo>
                <a:lnTo>
                  <a:pt x="10608" y="12338"/>
                </a:lnTo>
                <a:lnTo>
                  <a:pt x="10619" y="12331"/>
                </a:lnTo>
                <a:lnTo>
                  <a:pt x="10628" y="12322"/>
                </a:lnTo>
                <a:lnTo>
                  <a:pt x="10638" y="12313"/>
                </a:lnTo>
                <a:lnTo>
                  <a:pt x="10647" y="12304"/>
                </a:lnTo>
                <a:lnTo>
                  <a:pt x="10654" y="12292"/>
                </a:lnTo>
                <a:lnTo>
                  <a:pt x="10661" y="12280"/>
                </a:lnTo>
                <a:lnTo>
                  <a:pt x="10667" y="12266"/>
                </a:lnTo>
                <a:lnTo>
                  <a:pt x="10672" y="12251"/>
                </a:lnTo>
                <a:lnTo>
                  <a:pt x="10681" y="12223"/>
                </a:lnTo>
                <a:lnTo>
                  <a:pt x="10692" y="12195"/>
                </a:lnTo>
                <a:lnTo>
                  <a:pt x="10697" y="12182"/>
                </a:lnTo>
                <a:lnTo>
                  <a:pt x="10705" y="12169"/>
                </a:lnTo>
                <a:lnTo>
                  <a:pt x="10713" y="12157"/>
                </a:lnTo>
                <a:lnTo>
                  <a:pt x="10723" y="12145"/>
                </a:lnTo>
                <a:lnTo>
                  <a:pt x="10722" y="12145"/>
                </a:lnTo>
                <a:lnTo>
                  <a:pt x="10721" y="12144"/>
                </a:lnTo>
                <a:lnTo>
                  <a:pt x="10723" y="12145"/>
                </a:lnTo>
                <a:lnTo>
                  <a:pt x="10723" y="12145"/>
                </a:lnTo>
                <a:lnTo>
                  <a:pt x="10723" y="12145"/>
                </a:lnTo>
                <a:lnTo>
                  <a:pt x="10728" y="12148"/>
                </a:lnTo>
                <a:lnTo>
                  <a:pt x="10734" y="12148"/>
                </a:lnTo>
                <a:lnTo>
                  <a:pt x="10739" y="12148"/>
                </a:lnTo>
                <a:lnTo>
                  <a:pt x="10745" y="12148"/>
                </a:lnTo>
                <a:lnTo>
                  <a:pt x="10759" y="12149"/>
                </a:lnTo>
                <a:lnTo>
                  <a:pt x="10771" y="12148"/>
                </a:lnTo>
                <a:lnTo>
                  <a:pt x="10784" y="12145"/>
                </a:lnTo>
                <a:lnTo>
                  <a:pt x="10797" y="12141"/>
                </a:lnTo>
                <a:lnTo>
                  <a:pt x="10784" y="12142"/>
                </a:lnTo>
                <a:lnTo>
                  <a:pt x="10773" y="12142"/>
                </a:lnTo>
                <a:lnTo>
                  <a:pt x="10778" y="12141"/>
                </a:lnTo>
                <a:lnTo>
                  <a:pt x="10784" y="12140"/>
                </a:lnTo>
                <a:lnTo>
                  <a:pt x="10791" y="12140"/>
                </a:lnTo>
                <a:lnTo>
                  <a:pt x="10797" y="12141"/>
                </a:lnTo>
                <a:lnTo>
                  <a:pt x="10817" y="12137"/>
                </a:lnTo>
                <a:lnTo>
                  <a:pt x="10837" y="12133"/>
                </a:lnTo>
                <a:lnTo>
                  <a:pt x="10856" y="12128"/>
                </a:lnTo>
                <a:lnTo>
                  <a:pt x="10876" y="12124"/>
                </a:lnTo>
                <a:lnTo>
                  <a:pt x="10887" y="12121"/>
                </a:lnTo>
                <a:lnTo>
                  <a:pt x="10896" y="12117"/>
                </a:lnTo>
                <a:lnTo>
                  <a:pt x="10905" y="12113"/>
                </a:lnTo>
                <a:lnTo>
                  <a:pt x="10913" y="12109"/>
                </a:lnTo>
                <a:lnTo>
                  <a:pt x="10920" y="12105"/>
                </a:lnTo>
                <a:lnTo>
                  <a:pt x="10925" y="12099"/>
                </a:lnTo>
                <a:lnTo>
                  <a:pt x="10930" y="12094"/>
                </a:lnTo>
                <a:lnTo>
                  <a:pt x="10934" y="12087"/>
                </a:lnTo>
                <a:lnTo>
                  <a:pt x="10936" y="12081"/>
                </a:lnTo>
                <a:lnTo>
                  <a:pt x="10938" y="12073"/>
                </a:lnTo>
                <a:lnTo>
                  <a:pt x="10939" y="12066"/>
                </a:lnTo>
                <a:lnTo>
                  <a:pt x="10939" y="12057"/>
                </a:lnTo>
                <a:lnTo>
                  <a:pt x="10938" y="12048"/>
                </a:lnTo>
                <a:lnTo>
                  <a:pt x="10937" y="12038"/>
                </a:lnTo>
                <a:lnTo>
                  <a:pt x="10934" y="12027"/>
                </a:lnTo>
                <a:lnTo>
                  <a:pt x="10931" y="12015"/>
                </a:lnTo>
                <a:lnTo>
                  <a:pt x="10928" y="12011"/>
                </a:lnTo>
                <a:lnTo>
                  <a:pt x="10925" y="12006"/>
                </a:lnTo>
                <a:lnTo>
                  <a:pt x="10921" y="12001"/>
                </a:lnTo>
                <a:lnTo>
                  <a:pt x="10917" y="11997"/>
                </a:lnTo>
                <a:lnTo>
                  <a:pt x="10908" y="11987"/>
                </a:lnTo>
                <a:lnTo>
                  <a:pt x="10899" y="11979"/>
                </a:lnTo>
                <a:lnTo>
                  <a:pt x="10884" y="11955"/>
                </a:lnTo>
                <a:lnTo>
                  <a:pt x="10873" y="11937"/>
                </a:lnTo>
                <a:lnTo>
                  <a:pt x="10869" y="11929"/>
                </a:lnTo>
                <a:lnTo>
                  <a:pt x="10867" y="11923"/>
                </a:lnTo>
                <a:lnTo>
                  <a:pt x="10866" y="11916"/>
                </a:lnTo>
                <a:lnTo>
                  <a:pt x="10866" y="11910"/>
                </a:lnTo>
                <a:lnTo>
                  <a:pt x="10867" y="11903"/>
                </a:lnTo>
                <a:lnTo>
                  <a:pt x="10869" y="11897"/>
                </a:lnTo>
                <a:lnTo>
                  <a:pt x="10874" y="11890"/>
                </a:lnTo>
                <a:lnTo>
                  <a:pt x="10879" y="11884"/>
                </a:lnTo>
                <a:lnTo>
                  <a:pt x="10893" y="11868"/>
                </a:lnTo>
                <a:lnTo>
                  <a:pt x="10913" y="11847"/>
                </a:lnTo>
                <a:lnTo>
                  <a:pt x="10935" y="11838"/>
                </a:lnTo>
                <a:lnTo>
                  <a:pt x="10956" y="11829"/>
                </a:lnTo>
                <a:lnTo>
                  <a:pt x="10977" y="11819"/>
                </a:lnTo>
                <a:lnTo>
                  <a:pt x="10998" y="11810"/>
                </a:lnTo>
                <a:lnTo>
                  <a:pt x="11027" y="11804"/>
                </a:lnTo>
                <a:lnTo>
                  <a:pt x="11056" y="11799"/>
                </a:lnTo>
                <a:lnTo>
                  <a:pt x="11087" y="11794"/>
                </a:lnTo>
                <a:lnTo>
                  <a:pt x="11116" y="11788"/>
                </a:lnTo>
                <a:lnTo>
                  <a:pt x="11122" y="11787"/>
                </a:lnTo>
                <a:lnTo>
                  <a:pt x="11129" y="11787"/>
                </a:lnTo>
                <a:lnTo>
                  <a:pt x="11134" y="11787"/>
                </a:lnTo>
                <a:lnTo>
                  <a:pt x="11138" y="11788"/>
                </a:lnTo>
                <a:lnTo>
                  <a:pt x="11142" y="11789"/>
                </a:lnTo>
                <a:lnTo>
                  <a:pt x="11147" y="11791"/>
                </a:lnTo>
                <a:lnTo>
                  <a:pt x="11150" y="11794"/>
                </a:lnTo>
                <a:lnTo>
                  <a:pt x="11153" y="11797"/>
                </a:lnTo>
                <a:lnTo>
                  <a:pt x="11158" y="11804"/>
                </a:lnTo>
                <a:lnTo>
                  <a:pt x="11161" y="11813"/>
                </a:lnTo>
                <a:lnTo>
                  <a:pt x="11163" y="11824"/>
                </a:lnTo>
                <a:lnTo>
                  <a:pt x="11164" y="11837"/>
                </a:lnTo>
                <a:lnTo>
                  <a:pt x="11165" y="11842"/>
                </a:lnTo>
                <a:lnTo>
                  <a:pt x="11166" y="11847"/>
                </a:lnTo>
                <a:lnTo>
                  <a:pt x="11168" y="11852"/>
                </a:lnTo>
                <a:lnTo>
                  <a:pt x="11170" y="11855"/>
                </a:lnTo>
                <a:lnTo>
                  <a:pt x="11173" y="11857"/>
                </a:lnTo>
                <a:lnTo>
                  <a:pt x="11176" y="11859"/>
                </a:lnTo>
                <a:lnTo>
                  <a:pt x="11179" y="11860"/>
                </a:lnTo>
                <a:lnTo>
                  <a:pt x="11182" y="11861"/>
                </a:lnTo>
                <a:lnTo>
                  <a:pt x="11190" y="11861"/>
                </a:lnTo>
                <a:lnTo>
                  <a:pt x="11198" y="11859"/>
                </a:lnTo>
                <a:lnTo>
                  <a:pt x="11206" y="11855"/>
                </a:lnTo>
                <a:lnTo>
                  <a:pt x="11213" y="11851"/>
                </a:lnTo>
                <a:lnTo>
                  <a:pt x="11224" y="11843"/>
                </a:lnTo>
                <a:lnTo>
                  <a:pt x="11234" y="11834"/>
                </a:lnTo>
                <a:lnTo>
                  <a:pt x="11243" y="11825"/>
                </a:lnTo>
                <a:lnTo>
                  <a:pt x="11249" y="11814"/>
                </a:lnTo>
                <a:lnTo>
                  <a:pt x="11254" y="11803"/>
                </a:lnTo>
                <a:lnTo>
                  <a:pt x="11258" y="11791"/>
                </a:lnTo>
                <a:lnTo>
                  <a:pt x="11260" y="11778"/>
                </a:lnTo>
                <a:lnTo>
                  <a:pt x="11260" y="11764"/>
                </a:lnTo>
                <a:lnTo>
                  <a:pt x="11260" y="11747"/>
                </a:lnTo>
                <a:lnTo>
                  <a:pt x="11262" y="11731"/>
                </a:lnTo>
                <a:lnTo>
                  <a:pt x="11264" y="11716"/>
                </a:lnTo>
                <a:lnTo>
                  <a:pt x="11268" y="11702"/>
                </a:lnTo>
                <a:lnTo>
                  <a:pt x="11274" y="11688"/>
                </a:lnTo>
                <a:lnTo>
                  <a:pt x="11280" y="11676"/>
                </a:lnTo>
                <a:lnTo>
                  <a:pt x="11288" y="11664"/>
                </a:lnTo>
                <a:lnTo>
                  <a:pt x="11296" y="11654"/>
                </a:lnTo>
                <a:lnTo>
                  <a:pt x="11306" y="11644"/>
                </a:lnTo>
                <a:lnTo>
                  <a:pt x="11316" y="11634"/>
                </a:lnTo>
                <a:lnTo>
                  <a:pt x="11327" y="11627"/>
                </a:lnTo>
                <a:lnTo>
                  <a:pt x="11339" y="11619"/>
                </a:lnTo>
                <a:lnTo>
                  <a:pt x="11352" y="11612"/>
                </a:lnTo>
                <a:lnTo>
                  <a:pt x="11366" y="11605"/>
                </a:lnTo>
                <a:lnTo>
                  <a:pt x="11381" y="11600"/>
                </a:lnTo>
                <a:lnTo>
                  <a:pt x="11396" y="11594"/>
                </a:lnTo>
                <a:lnTo>
                  <a:pt x="11411" y="11590"/>
                </a:lnTo>
                <a:lnTo>
                  <a:pt x="11425" y="11585"/>
                </a:lnTo>
                <a:lnTo>
                  <a:pt x="11439" y="11579"/>
                </a:lnTo>
                <a:lnTo>
                  <a:pt x="11452" y="11573"/>
                </a:lnTo>
                <a:lnTo>
                  <a:pt x="11465" y="11566"/>
                </a:lnTo>
                <a:lnTo>
                  <a:pt x="11478" y="11559"/>
                </a:lnTo>
                <a:lnTo>
                  <a:pt x="11490" y="11551"/>
                </a:lnTo>
                <a:lnTo>
                  <a:pt x="11502" y="11543"/>
                </a:lnTo>
                <a:lnTo>
                  <a:pt x="11512" y="11534"/>
                </a:lnTo>
                <a:lnTo>
                  <a:pt x="11523" y="11524"/>
                </a:lnTo>
                <a:lnTo>
                  <a:pt x="11533" y="11514"/>
                </a:lnTo>
                <a:lnTo>
                  <a:pt x="11542" y="11502"/>
                </a:lnTo>
                <a:lnTo>
                  <a:pt x="11550" y="11490"/>
                </a:lnTo>
                <a:lnTo>
                  <a:pt x="11559" y="11477"/>
                </a:lnTo>
                <a:lnTo>
                  <a:pt x="11565" y="11462"/>
                </a:lnTo>
                <a:lnTo>
                  <a:pt x="11572" y="11447"/>
                </a:lnTo>
                <a:lnTo>
                  <a:pt x="11576" y="11439"/>
                </a:lnTo>
                <a:lnTo>
                  <a:pt x="11582" y="11432"/>
                </a:lnTo>
                <a:lnTo>
                  <a:pt x="11590" y="11425"/>
                </a:lnTo>
                <a:lnTo>
                  <a:pt x="11599" y="11419"/>
                </a:lnTo>
                <a:lnTo>
                  <a:pt x="11618" y="11406"/>
                </a:lnTo>
                <a:lnTo>
                  <a:pt x="11635" y="11393"/>
                </a:lnTo>
                <a:lnTo>
                  <a:pt x="11659" y="11390"/>
                </a:lnTo>
                <a:lnTo>
                  <a:pt x="11681" y="11386"/>
                </a:lnTo>
                <a:lnTo>
                  <a:pt x="11704" y="11380"/>
                </a:lnTo>
                <a:lnTo>
                  <a:pt x="11725" y="11374"/>
                </a:lnTo>
                <a:lnTo>
                  <a:pt x="11747" y="11365"/>
                </a:lnTo>
                <a:lnTo>
                  <a:pt x="11767" y="11357"/>
                </a:lnTo>
                <a:lnTo>
                  <a:pt x="11788" y="11347"/>
                </a:lnTo>
                <a:lnTo>
                  <a:pt x="11807" y="11336"/>
                </a:lnTo>
                <a:lnTo>
                  <a:pt x="11825" y="11324"/>
                </a:lnTo>
                <a:lnTo>
                  <a:pt x="11844" y="11311"/>
                </a:lnTo>
                <a:lnTo>
                  <a:pt x="11861" y="11298"/>
                </a:lnTo>
                <a:lnTo>
                  <a:pt x="11878" y="11283"/>
                </a:lnTo>
                <a:lnTo>
                  <a:pt x="11895" y="11268"/>
                </a:lnTo>
                <a:lnTo>
                  <a:pt x="11911" y="11251"/>
                </a:lnTo>
                <a:lnTo>
                  <a:pt x="11928" y="11234"/>
                </a:lnTo>
                <a:lnTo>
                  <a:pt x="11943" y="11217"/>
                </a:lnTo>
                <a:lnTo>
                  <a:pt x="11975" y="11211"/>
                </a:lnTo>
                <a:lnTo>
                  <a:pt x="12008" y="11207"/>
                </a:lnTo>
                <a:lnTo>
                  <a:pt x="12041" y="11203"/>
                </a:lnTo>
                <a:lnTo>
                  <a:pt x="12073" y="11197"/>
                </a:lnTo>
                <a:lnTo>
                  <a:pt x="12093" y="11208"/>
                </a:lnTo>
                <a:lnTo>
                  <a:pt x="12108" y="11217"/>
                </a:lnTo>
                <a:lnTo>
                  <a:pt x="12114" y="11220"/>
                </a:lnTo>
                <a:lnTo>
                  <a:pt x="12118" y="11224"/>
                </a:lnTo>
                <a:lnTo>
                  <a:pt x="12121" y="11227"/>
                </a:lnTo>
                <a:lnTo>
                  <a:pt x="12123" y="11231"/>
                </a:lnTo>
                <a:lnTo>
                  <a:pt x="12123" y="11234"/>
                </a:lnTo>
                <a:lnTo>
                  <a:pt x="12123" y="11237"/>
                </a:lnTo>
                <a:lnTo>
                  <a:pt x="12122" y="11241"/>
                </a:lnTo>
                <a:lnTo>
                  <a:pt x="12119" y="11246"/>
                </a:lnTo>
                <a:lnTo>
                  <a:pt x="12112" y="11256"/>
                </a:lnTo>
                <a:lnTo>
                  <a:pt x="12099" y="11269"/>
                </a:lnTo>
                <a:lnTo>
                  <a:pt x="12086" y="11280"/>
                </a:lnTo>
                <a:lnTo>
                  <a:pt x="12075" y="11292"/>
                </a:lnTo>
                <a:lnTo>
                  <a:pt x="12072" y="11300"/>
                </a:lnTo>
                <a:lnTo>
                  <a:pt x="12070" y="11307"/>
                </a:lnTo>
                <a:lnTo>
                  <a:pt x="12070" y="11316"/>
                </a:lnTo>
                <a:lnTo>
                  <a:pt x="12072" y="11322"/>
                </a:lnTo>
                <a:lnTo>
                  <a:pt x="12076" y="11329"/>
                </a:lnTo>
                <a:lnTo>
                  <a:pt x="12083" y="11334"/>
                </a:lnTo>
                <a:lnTo>
                  <a:pt x="12086" y="11336"/>
                </a:lnTo>
                <a:lnTo>
                  <a:pt x="12090" y="11338"/>
                </a:lnTo>
                <a:lnTo>
                  <a:pt x="12093" y="11339"/>
                </a:lnTo>
                <a:lnTo>
                  <a:pt x="12098" y="11339"/>
                </a:lnTo>
                <a:lnTo>
                  <a:pt x="12112" y="11339"/>
                </a:lnTo>
                <a:lnTo>
                  <a:pt x="12126" y="11338"/>
                </a:lnTo>
                <a:lnTo>
                  <a:pt x="12137" y="11337"/>
                </a:lnTo>
                <a:lnTo>
                  <a:pt x="12149" y="11334"/>
                </a:lnTo>
                <a:lnTo>
                  <a:pt x="12160" y="11331"/>
                </a:lnTo>
                <a:lnTo>
                  <a:pt x="12170" y="11328"/>
                </a:lnTo>
                <a:lnTo>
                  <a:pt x="12179" y="11322"/>
                </a:lnTo>
                <a:lnTo>
                  <a:pt x="12187" y="11317"/>
                </a:lnTo>
                <a:lnTo>
                  <a:pt x="12194" y="11310"/>
                </a:lnTo>
                <a:lnTo>
                  <a:pt x="12201" y="11303"/>
                </a:lnTo>
                <a:lnTo>
                  <a:pt x="12207" y="11294"/>
                </a:lnTo>
                <a:lnTo>
                  <a:pt x="12212" y="11284"/>
                </a:lnTo>
                <a:lnTo>
                  <a:pt x="12216" y="11275"/>
                </a:lnTo>
                <a:lnTo>
                  <a:pt x="12220" y="11263"/>
                </a:lnTo>
                <a:lnTo>
                  <a:pt x="12222" y="11251"/>
                </a:lnTo>
                <a:lnTo>
                  <a:pt x="12226" y="11238"/>
                </a:lnTo>
                <a:lnTo>
                  <a:pt x="12227" y="11225"/>
                </a:lnTo>
                <a:lnTo>
                  <a:pt x="12228" y="11215"/>
                </a:lnTo>
                <a:lnTo>
                  <a:pt x="12228" y="11204"/>
                </a:lnTo>
                <a:lnTo>
                  <a:pt x="12227" y="11194"/>
                </a:lnTo>
                <a:lnTo>
                  <a:pt x="12226" y="11185"/>
                </a:lnTo>
                <a:lnTo>
                  <a:pt x="12222" y="11178"/>
                </a:lnTo>
                <a:lnTo>
                  <a:pt x="12218" y="11171"/>
                </a:lnTo>
                <a:lnTo>
                  <a:pt x="12214" y="11165"/>
                </a:lnTo>
                <a:lnTo>
                  <a:pt x="12207" y="11160"/>
                </a:lnTo>
                <a:lnTo>
                  <a:pt x="12200" y="11154"/>
                </a:lnTo>
                <a:lnTo>
                  <a:pt x="12190" y="11150"/>
                </a:lnTo>
                <a:lnTo>
                  <a:pt x="12179" y="11146"/>
                </a:lnTo>
                <a:lnTo>
                  <a:pt x="12152" y="11137"/>
                </a:lnTo>
                <a:lnTo>
                  <a:pt x="12119" y="11130"/>
                </a:lnTo>
                <a:lnTo>
                  <a:pt x="12115" y="11123"/>
                </a:lnTo>
                <a:lnTo>
                  <a:pt x="12113" y="11118"/>
                </a:lnTo>
                <a:lnTo>
                  <a:pt x="12110" y="11112"/>
                </a:lnTo>
                <a:lnTo>
                  <a:pt x="12109" y="11107"/>
                </a:lnTo>
                <a:lnTo>
                  <a:pt x="12109" y="11102"/>
                </a:lnTo>
                <a:lnTo>
                  <a:pt x="12110" y="11097"/>
                </a:lnTo>
                <a:lnTo>
                  <a:pt x="12112" y="11093"/>
                </a:lnTo>
                <a:lnTo>
                  <a:pt x="12114" y="11089"/>
                </a:lnTo>
                <a:lnTo>
                  <a:pt x="12119" y="11080"/>
                </a:lnTo>
                <a:lnTo>
                  <a:pt x="12127" y="11074"/>
                </a:lnTo>
                <a:lnTo>
                  <a:pt x="12134" y="11066"/>
                </a:lnTo>
                <a:lnTo>
                  <a:pt x="12143" y="11060"/>
                </a:lnTo>
                <a:lnTo>
                  <a:pt x="12151" y="11052"/>
                </a:lnTo>
                <a:lnTo>
                  <a:pt x="12161" y="11047"/>
                </a:lnTo>
                <a:lnTo>
                  <a:pt x="12171" y="11040"/>
                </a:lnTo>
                <a:lnTo>
                  <a:pt x="12180" y="11035"/>
                </a:lnTo>
                <a:lnTo>
                  <a:pt x="12201" y="11025"/>
                </a:lnTo>
                <a:lnTo>
                  <a:pt x="12221" y="11014"/>
                </a:lnTo>
                <a:lnTo>
                  <a:pt x="12231" y="11009"/>
                </a:lnTo>
                <a:lnTo>
                  <a:pt x="12241" y="11003"/>
                </a:lnTo>
                <a:lnTo>
                  <a:pt x="12249" y="10996"/>
                </a:lnTo>
                <a:lnTo>
                  <a:pt x="12258" y="10989"/>
                </a:lnTo>
                <a:lnTo>
                  <a:pt x="12265" y="10980"/>
                </a:lnTo>
                <a:lnTo>
                  <a:pt x="12273" y="10971"/>
                </a:lnTo>
                <a:lnTo>
                  <a:pt x="12279" y="10961"/>
                </a:lnTo>
                <a:lnTo>
                  <a:pt x="12285" y="10949"/>
                </a:lnTo>
                <a:lnTo>
                  <a:pt x="12278" y="10944"/>
                </a:lnTo>
                <a:lnTo>
                  <a:pt x="12273" y="10941"/>
                </a:lnTo>
                <a:lnTo>
                  <a:pt x="12266" y="10939"/>
                </a:lnTo>
                <a:lnTo>
                  <a:pt x="12261" y="10937"/>
                </a:lnTo>
                <a:lnTo>
                  <a:pt x="12248" y="10937"/>
                </a:lnTo>
                <a:lnTo>
                  <a:pt x="12235" y="10938"/>
                </a:lnTo>
                <a:lnTo>
                  <a:pt x="12227" y="10938"/>
                </a:lnTo>
                <a:lnTo>
                  <a:pt x="12218" y="10938"/>
                </a:lnTo>
                <a:lnTo>
                  <a:pt x="12210" y="10937"/>
                </a:lnTo>
                <a:lnTo>
                  <a:pt x="12202" y="10935"/>
                </a:lnTo>
                <a:lnTo>
                  <a:pt x="12224" y="10903"/>
                </a:lnTo>
                <a:lnTo>
                  <a:pt x="12247" y="10871"/>
                </a:lnTo>
                <a:lnTo>
                  <a:pt x="12270" y="10840"/>
                </a:lnTo>
                <a:lnTo>
                  <a:pt x="12292" y="10808"/>
                </a:lnTo>
                <a:lnTo>
                  <a:pt x="12320" y="10790"/>
                </a:lnTo>
                <a:lnTo>
                  <a:pt x="12348" y="10773"/>
                </a:lnTo>
                <a:lnTo>
                  <a:pt x="12376" y="10756"/>
                </a:lnTo>
                <a:lnTo>
                  <a:pt x="12405" y="10738"/>
                </a:lnTo>
                <a:lnTo>
                  <a:pt x="12416" y="10732"/>
                </a:lnTo>
                <a:lnTo>
                  <a:pt x="12427" y="10727"/>
                </a:lnTo>
                <a:lnTo>
                  <a:pt x="12437" y="10721"/>
                </a:lnTo>
                <a:lnTo>
                  <a:pt x="12448" y="10714"/>
                </a:lnTo>
                <a:lnTo>
                  <a:pt x="12455" y="10709"/>
                </a:lnTo>
                <a:lnTo>
                  <a:pt x="12461" y="10702"/>
                </a:lnTo>
                <a:lnTo>
                  <a:pt x="12465" y="10696"/>
                </a:lnTo>
                <a:lnTo>
                  <a:pt x="12469" y="10688"/>
                </a:lnTo>
                <a:lnTo>
                  <a:pt x="12470" y="10681"/>
                </a:lnTo>
                <a:lnTo>
                  <a:pt x="12470" y="10673"/>
                </a:lnTo>
                <a:lnTo>
                  <a:pt x="12468" y="10666"/>
                </a:lnTo>
                <a:lnTo>
                  <a:pt x="12463" y="10657"/>
                </a:lnTo>
                <a:lnTo>
                  <a:pt x="12458" y="10649"/>
                </a:lnTo>
                <a:lnTo>
                  <a:pt x="12451" y="10645"/>
                </a:lnTo>
                <a:lnTo>
                  <a:pt x="12445" y="10642"/>
                </a:lnTo>
                <a:lnTo>
                  <a:pt x="12437" y="10641"/>
                </a:lnTo>
                <a:lnTo>
                  <a:pt x="12430" y="10642"/>
                </a:lnTo>
                <a:lnTo>
                  <a:pt x="12422" y="10644"/>
                </a:lnTo>
                <a:lnTo>
                  <a:pt x="12415" y="10648"/>
                </a:lnTo>
                <a:lnTo>
                  <a:pt x="12407" y="10653"/>
                </a:lnTo>
                <a:lnTo>
                  <a:pt x="12393" y="10662"/>
                </a:lnTo>
                <a:lnTo>
                  <a:pt x="12379" y="10671"/>
                </a:lnTo>
                <a:lnTo>
                  <a:pt x="12365" y="10681"/>
                </a:lnTo>
                <a:lnTo>
                  <a:pt x="12351" y="10689"/>
                </a:lnTo>
                <a:lnTo>
                  <a:pt x="12343" y="10690"/>
                </a:lnTo>
                <a:lnTo>
                  <a:pt x="12335" y="10691"/>
                </a:lnTo>
                <a:lnTo>
                  <a:pt x="12328" y="10694"/>
                </a:lnTo>
                <a:lnTo>
                  <a:pt x="12321" y="10697"/>
                </a:lnTo>
                <a:lnTo>
                  <a:pt x="12315" y="10700"/>
                </a:lnTo>
                <a:lnTo>
                  <a:pt x="12309" y="10704"/>
                </a:lnTo>
                <a:lnTo>
                  <a:pt x="12303" y="10709"/>
                </a:lnTo>
                <a:lnTo>
                  <a:pt x="12298" y="10714"/>
                </a:lnTo>
                <a:lnTo>
                  <a:pt x="12278" y="10736"/>
                </a:lnTo>
                <a:lnTo>
                  <a:pt x="12260" y="10758"/>
                </a:lnTo>
                <a:lnTo>
                  <a:pt x="12250" y="10768"/>
                </a:lnTo>
                <a:lnTo>
                  <a:pt x="12240" y="10776"/>
                </a:lnTo>
                <a:lnTo>
                  <a:pt x="12230" y="10783"/>
                </a:lnTo>
                <a:lnTo>
                  <a:pt x="12219" y="10788"/>
                </a:lnTo>
                <a:lnTo>
                  <a:pt x="12207" y="10792"/>
                </a:lnTo>
                <a:lnTo>
                  <a:pt x="12195" y="10793"/>
                </a:lnTo>
                <a:lnTo>
                  <a:pt x="12183" y="10793"/>
                </a:lnTo>
                <a:lnTo>
                  <a:pt x="12169" y="10790"/>
                </a:lnTo>
                <a:lnTo>
                  <a:pt x="12149" y="10792"/>
                </a:lnTo>
                <a:lnTo>
                  <a:pt x="12130" y="10793"/>
                </a:lnTo>
                <a:lnTo>
                  <a:pt x="12110" y="10795"/>
                </a:lnTo>
                <a:lnTo>
                  <a:pt x="12090" y="10796"/>
                </a:lnTo>
                <a:lnTo>
                  <a:pt x="12083" y="10786"/>
                </a:lnTo>
                <a:lnTo>
                  <a:pt x="12075" y="10774"/>
                </a:lnTo>
                <a:lnTo>
                  <a:pt x="12079" y="10759"/>
                </a:lnTo>
                <a:lnTo>
                  <a:pt x="12084" y="10743"/>
                </a:lnTo>
                <a:lnTo>
                  <a:pt x="12088" y="10728"/>
                </a:lnTo>
                <a:lnTo>
                  <a:pt x="12092" y="10712"/>
                </a:lnTo>
                <a:lnTo>
                  <a:pt x="12107" y="10693"/>
                </a:lnTo>
                <a:lnTo>
                  <a:pt x="12120" y="10673"/>
                </a:lnTo>
                <a:lnTo>
                  <a:pt x="12122" y="10669"/>
                </a:lnTo>
                <a:lnTo>
                  <a:pt x="12124" y="10663"/>
                </a:lnTo>
                <a:lnTo>
                  <a:pt x="12124" y="10658"/>
                </a:lnTo>
                <a:lnTo>
                  <a:pt x="12124" y="10653"/>
                </a:lnTo>
                <a:lnTo>
                  <a:pt x="12123" y="10647"/>
                </a:lnTo>
                <a:lnTo>
                  <a:pt x="12121" y="10641"/>
                </a:lnTo>
                <a:lnTo>
                  <a:pt x="12118" y="10636"/>
                </a:lnTo>
                <a:lnTo>
                  <a:pt x="12114" y="10629"/>
                </a:lnTo>
                <a:lnTo>
                  <a:pt x="12107" y="10620"/>
                </a:lnTo>
                <a:lnTo>
                  <a:pt x="12104" y="10613"/>
                </a:lnTo>
                <a:lnTo>
                  <a:pt x="12102" y="10605"/>
                </a:lnTo>
                <a:lnTo>
                  <a:pt x="12101" y="10600"/>
                </a:lnTo>
                <a:lnTo>
                  <a:pt x="12100" y="10596"/>
                </a:lnTo>
                <a:lnTo>
                  <a:pt x="12098" y="10592"/>
                </a:lnTo>
                <a:lnTo>
                  <a:pt x="12092" y="10592"/>
                </a:lnTo>
                <a:lnTo>
                  <a:pt x="12085" y="10596"/>
                </a:lnTo>
                <a:lnTo>
                  <a:pt x="12084" y="10596"/>
                </a:lnTo>
                <a:lnTo>
                  <a:pt x="12083" y="10596"/>
                </a:lnTo>
                <a:lnTo>
                  <a:pt x="12084" y="10596"/>
                </a:lnTo>
                <a:lnTo>
                  <a:pt x="12084" y="10595"/>
                </a:lnTo>
                <a:lnTo>
                  <a:pt x="12087" y="10591"/>
                </a:lnTo>
                <a:lnTo>
                  <a:pt x="12090" y="10588"/>
                </a:lnTo>
                <a:lnTo>
                  <a:pt x="12099" y="10581"/>
                </a:lnTo>
                <a:lnTo>
                  <a:pt x="12103" y="10576"/>
                </a:lnTo>
                <a:lnTo>
                  <a:pt x="12103" y="10576"/>
                </a:lnTo>
                <a:lnTo>
                  <a:pt x="12103" y="10576"/>
                </a:lnTo>
                <a:lnTo>
                  <a:pt x="12103" y="10576"/>
                </a:lnTo>
                <a:lnTo>
                  <a:pt x="12103" y="10576"/>
                </a:lnTo>
                <a:lnTo>
                  <a:pt x="12088" y="10578"/>
                </a:lnTo>
                <a:lnTo>
                  <a:pt x="12074" y="10580"/>
                </a:lnTo>
                <a:lnTo>
                  <a:pt x="12062" y="10580"/>
                </a:lnTo>
                <a:lnTo>
                  <a:pt x="12050" y="10580"/>
                </a:lnTo>
                <a:lnTo>
                  <a:pt x="12041" y="10577"/>
                </a:lnTo>
                <a:lnTo>
                  <a:pt x="12032" y="10575"/>
                </a:lnTo>
                <a:lnTo>
                  <a:pt x="12024" y="10573"/>
                </a:lnTo>
                <a:lnTo>
                  <a:pt x="12018" y="10570"/>
                </a:lnTo>
                <a:lnTo>
                  <a:pt x="12005" y="10562"/>
                </a:lnTo>
                <a:lnTo>
                  <a:pt x="11995" y="10554"/>
                </a:lnTo>
                <a:lnTo>
                  <a:pt x="11986" y="10544"/>
                </a:lnTo>
                <a:lnTo>
                  <a:pt x="11976" y="10534"/>
                </a:lnTo>
                <a:lnTo>
                  <a:pt x="11974" y="10531"/>
                </a:lnTo>
                <a:lnTo>
                  <a:pt x="11970" y="10530"/>
                </a:lnTo>
                <a:lnTo>
                  <a:pt x="11965" y="10530"/>
                </a:lnTo>
                <a:lnTo>
                  <a:pt x="11959" y="10529"/>
                </a:lnTo>
                <a:lnTo>
                  <a:pt x="11953" y="10529"/>
                </a:lnTo>
                <a:lnTo>
                  <a:pt x="11948" y="10529"/>
                </a:lnTo>
                <a:lnTo>
                  <a:pt x="11944" y="10528"/>
                </a:lnTo>
                <a:lnTo>
                  <a:pt x="11942" y="10525"/>
                </a:lnTo>
                <a:lnTo>
                  <a:pt x="11935" y="10522"/>
                </a:lnTo>
                <a:lnTo>
                  <a:pt x="11928" y="10521"/>
                </a:lnTo>
                <a:lnTo>
                  <a:pt x="11920" y="10520"/>
                </a:lnTo>
                <a:lnTo>
                  <a:pt x="11911" y="10520"/>
                </a:lnTo>
                <a:lnTo>
                  <a:pt x="11895" y="10520"/>
                </a:lnTo>
                <a:lnTo>
                  <a:pt x="11880" y="10519"/>
                </a:lnTo>
                <a:lnTo>
                  <a:pt x="11865" y="10529"/>
                </a:lnTo>
                <a:lnTo>
                  <a:pt x="11849" y="10536"/>
                </a:lnTo>
                <a:lnTo>
                  <a:pt x="11845" y="10547"/>
                </a:lnTo>
                <a:lnTo>
                  <a:pt x="11839" y="10559"/>
                </a:lnTo>
                <a:lnTo>
                  <a:pt x="11833" y="10570"/>
                </a:lnTo>
                <a:lnTo>
                  <a:pt x="11828" y="10581"/>
                </a:lnTo>
                <a:lnTo>
                  <a:pt x="11823" y="10588"/>
                </a:lnTo>
                <a:lnTo>
                  <a:pt x="11822" y="10599"/>
                </a:lnTo>
                <a:lnTo>
                  <a:pt x="11820" y="10610"/>
                </a:lnTo>
                <a:lnTo>
                  <a:pt x="11817" y="10619"/>
                </a:lnTo>
                <a:lnTo>
                  <a:pt x="11813" y="10629"/>
                </a:lnTo>
                <a:lnTo>
                  <a:pt x="11797" y="10639"/>
                </a:lnTo>
                <a:lnTo>
                  <a:pt x="11782" y="10647"/>
                </a:lnTo>
                <a:lnTo>
                  <a:pt x="11767" y="10657"/>
                </a:lnTo>
                <a:lnTo>
                  <a:pt x="11752" y="10666"/>
                </a:lnTo>
                <a:lnTo>
                  <a:pt x="11751" y="10671"/>
                </a:lnTo>
                <a:lnTo>
                  <a:pt x="11750" y="10676"/>
                </a:lnTo>
                <a:lnTo>
                  <a:pt x="11750" y="10682"/>
                </a:lnTo>
                <a:lnTo>
                  <a:pt x="11750" y="10687"/>
                </a:lnTo>
                <a:lnTo>
                  <a:pt x="11751" y="10691"/>
                </a:lnTo>
                <a:lnTo>
                  <a:pt x="11753" y="10696"/>
                </a:lnTo>
                <a:lnTo>
                  <a:pt x="11757" y="10699"/>
                </a:lnTo>
                <a:lnTo>
                  <a:pt x="11761" y="10702"/>
                </a:lnTo>
                <a:lnTo>
                  <a:pt x="11759" y="10710"/>
                </a:lnTo>
                <a:lnTo>
                  <a:pt x="11761" y="10711"/>
                </a:lnTo>
                <a:lnTo>
                  <a:pt x="11777" y="10717"/>
                </a:lnTo>
                <a:lnTo>
                  <a:pt x="11787" y="10722"/>
                </a:lnTo>
                <a:lnTo>
                  <a:pt x="11795" y="10728"/>
                </a:lnTo>
                <a:lnTo>
                  <a:pt x="11799" y="10731"/>
                </a:lnTo>
                <a:lnTo>
                  <a:pt x="11802" y="10735"/>
                </a:lnTo>
                <a:lnTo>
                  <a:pt x="11803" y="10739"/>
                </a:lnTo>
                <a:lnTo>
                  <a:pt x="11804" y="10742"/>
                </a:lnTo>
                <a:lnTo>
                  <a:pt x="11803" y="10743"/>
                </a:lnTo>
                <a:lnTo>
                  <a:pt x="11803" y="10744"/>
                </a:lnTo>
                <a:lnTo>
                  <a:pt x="11804" y="10744"/>
                </a:lnTo>
                <a:lnTo>
                  <a:pt x="11805" y="10743"/>
                </a:lnTo>
                <a:lnTo>
                  <a:pt x="11808" y="10741"/>
                </a:lnTo>
                <a:lnTo>
                  <a:pt x="11813" y="10739"/>
                </a:lnTo>
                <a:lnTo>
                  <a:pt x="11777" y="10761"/>
                </a:lnTo>
                <a:lnTo>
                  <a:pt x="11752" y="10778"/>
                </a:lnTo>
                <a:lnTo>
                  <a:pt x="11735" y="10787"/>
                </a:lnTo>
                <a:lnTo>
                  <a:pt x="11725" y="10793"/>
                </a:lnTo>
                <a:lnTo>
                  <a:pt x="11719" y="10795"/>
                </a:lnTo>
                <a:lnTo>
                  <a:pt x="11718" y="10794"/>
                </a:lnTo>
                <a:lnTo>
                  <a:pt x="11717" y="10792"/>
                </a:lnTo>
                <a:lnTo>
                  <a:pt x="11717" y="10790"/>
                </a:lnTo>
                <a:lnTo>
                  <a:pt x="11724" y="10842"/>
                </a:lnTo>
                <a:lnTo>
                  <a:pt x="11701" y="10858"/>
                </a:lnTo>
                <a:lnTo>
                  <a:pt x="11686" y="10830"/>
                </a:lnTo>
                <a:lnTo>
                  <a:pt x="11671" y="10806"/>
                </a:lnTo>
                <a:lnTo>
                  <a:pt x="11663" y="10794"/>
                </a:lnTo>
                <a:lnTo>
                  <a:pt x="11656" y="10782"/>
                </a:lnTo>
                <a:lnTo>
                  <a:pt x="11647" y="10771"/>
                </a:lnTo>
                <a:lnTo>
                  <a:pt x="11638" y="10761"/>
                </a:lnTo>
                <a:lnTo>
                  <a:pt x="11630" y="10752"/>
                </a:lnTo>
                <a:lnTo>
                  <a:pt x="11620" y="10743"/>
                </a:lnTo>
                <a:lnTo>
                  <a:pt x="11610" y="10735"/>
                </a:lnTo>
                <a:lnTo>
                  <a:pt x="11600" y="10727"/>
                </a:lnTo>
                <a:lnTo>
                  <a:pt x="11589" y="10721"/>
                </a:lnTo>
                <a:lnTo>
                  <a:pt x="11577" y="10715"/>
                </a:lnTo>
                <a:lnTo>
                  <a:pt x="11564" y="10711"/>
                </a:lnTo>
                <a:lnTo>
                  <a:pt x="11551" y="10707"/>
                </a:lnTo>
                <a:lnTo>
                  <a:pt x="11545" y="10705"/>
                </a:lnTo>
                <a:lnTo>
                  <a:pt x="11539" y="10702"/>
                </a:lnTo>
                <a:lnTo>
                  <a:pt x="11534" y="10699"/>
                </a:lnTo>
                <a:lnTo>
                  <a:pt x="11529" y="10696"/>
                </a:lnTo>
                <a:lnTo>
                  <a:pt x="11518" y="10687"/>
                </a:lnTo>
                <a:lnTo>
                  <a:pt x="11507" y="10677"/>
                </a:lnTo>
                <a:lnTo>
                  <a:pt x="11487" y="10657"/>
                </a:lnTo>
                <a:lnTo>
                  <a:pt x="11466" y="10639"/>
                </a:lnTo>
                <a:lnTo>
                  <a:pt x="11478" y="10632"/>
                </a:lnTo>
                <a:lnTo>
                  <a:pt x="11488" y="10624"/>
                </a:lnTo>
                <a:lnTo>
                  <a:pt x="11497" y="10615"/>
                </a:lnTo>
                <a:lnTo>
                  <a:pt x="11507" y="10605"/>
                </a:lnTo>
                <a:lnTo>
                  <a:pt x="11516" y="10597"/>
                </a:lnTo>
                <a:lnTo>
                  <a:pt x="11525" y="10588"/>
                </a:lnTo>
                <a:lnTo>
                  <a:pt x="11536" y="10580"/>
                </a:lnTo>
                <a:lnTo>
                  <a:pt x="11547" y="10573"/>
                </a:lnTo>
                <a:lnTo>
                  <a:pt x="11554" y="10573"/>
                </a:lnTo>
                <a:lnTo>
                  <a:pt x="11561" y="10572"/>
                </a:lnTo>
                <a:lnTo>
                  <a:pt x="11567" y="10570"/>
                </a:lnTo>
                <a:lnTo>
                  <a:pt x="11573" y="10567"/>
                </a:lnTo>
                <a:lnTo>
                  <a:pt x="11578" y="10563"/>
                </a:lnTo>
                <a:lnTo>
                  <a:pt x="11582" y="10558"/>
                </a:lnTo>
                <a:lnTo>
                  <a:pt x="11587" y="10553"/>
                </a:lnTo>
                <a:lnTo>
                  <a:pt x="11590" y="10547"/>
                </a:lnTo>
                <a:lnTo>
                  <a:pt x="11597" y="10535"/>
                </a:lnTo>
                <a:lnTo>
                  <a:pt x="11605" y="10522"/>
                </a:lnTo>
                <a:lnTo>
                  <a:pt x="11609" y="10517"/>
                </a:lnTo>
                <a:lnTo>
                  <a:pt x="11614" y="10512"/>
                </a:lnTo>
                <a:lnTo>
                  <a:pt x="11618" y="10506"/>
                </a:lnTo>
                <a:lnTo>
                  <a:pt x="11623" y="10502"/>
                </a:lnTo>
                <a:lnTo>
                  <a:pt x="11623" y="10502"/>
                </a:lnTo>
                <a:lnTo>
                  <a:pt x="11629" y="10499"/>
                </a:lnTo>
                <a:lnTo>
                  <a:pt x="11633" y="10496"/>
                </a:lnTo>
                <a:lnTo>
                  <a:pt x="11639" y="10493"/>
                </a:lnTo>
                <a:lnTo>
                  <a:pt x="11645" y="10491"/>
                </a:lnTo>
                <a:lnTo>
                  <a:pt x="11657" y="10488"/>
                </a:lnTo>
                <a:lnTo>
                  <a:pt x="11670" y="10486"/>
                </a:lnTo>
                <a:lnTo>
                  <a:pt x="11682" y="10484"/>
                </a:lnTo>
                <a:lnTo>
                  <a:pt x="11695" y="10482"/>
                </a:lnTo>
                <a:lnTo>
                  <a:pt x="11708" y="10478"/>
                </a:lnTo>
                <a:lnTo>
                  <a:pt x="11719" y="10474"/>
                </a:lnTo>
                <a:lnTo>
                  <a:pt x="11731" y="10481"/>
                </a:lnTo>
                <a:lnTo>
                  <a:pt x="11743" y="10482"/>
                </a:lnTo>
                <a:lnTo>
                  <a:pt x="11754" y="10485"/>
                </a:lnTo>
                <a:lnTo>
                  <a:pt x="11766" y="10488"/>
                </a:lnTo>
                <a:lnTo>
                  <a:pt x="11778" y="10491"/>
                </a:lnTo>
                <a:lnTo>
                  <a:pt x="11792" y="10485"/>
                </a:lnTo>
                <a:lnTo>
                  <a:pt x="11805" y="10479"/>
                </a:lnTo>
                <a:lnTo>
                  <a:pt x="11809" y="10469"/>
                </a:lnTo>
                <a:lnTo>
                  <a:pt x="11815" y="10459"/>
                </a:lnTo>
                <a:lnTo>
                  <a:pt x="11820" y="10449"/>
                </a:lnTo>
                <a:lnTo>
                  <a:pt x="11824" y="10440"/>
                </a:lnTo>
                <a:lnTo>
                  <a:pt x="11853" y="10419"/>
                </a:lnTo>
                <a:lnTo>
                  <a:pt x="11884" y="10399"/>
                </a:lnTo>
                <a:lnTo>
                  <a:pt x="11914" y="10379"/>
                </a:lnTo>
                <a:lnTo>
                  <a:pt x="11943" y="10358"/>
                </a:lnTo>
                <a:lnTo>
                  <a:pt x="11957" y="10347"/>
                </a:lnTo>
                <a:lnTo>
                  <a:pt x="11970" y="10335"/>
                </a:lnTo>
                <a:lnTo>
                  <a:pt x="11982" y="10323"/>
                </a:lnTo>
                <a:lnTo>
                  <a:pt x="11993" y="10310"/>
                </a:lnTo>
                <a:lnTo>
                  <a:pt x="12005" y="10296"/>
                </a:lnTo>
                <a:lnTo>
                  <a:pt x="12015" y="10280"/>
                </a:lnTo>
                <a:lnTo>
                  <a:pt x="12023" y="10264"/>
                </a:lnTo>
                <a:lnTo>
                  <a:pt x="12031" y="10247"/>
                </a:lnTo>
                <a:lnTo>
                  <a:pt x="12032" y="10246"/>
                </a:lnTo>
                <a:lnTo>
                  <a:pt x="12033" y="10246"/>
                </a:lnTo>
                <a:lnTo>
                  <a:pt x="12034" y="10245"/>
                </a:lnTo>
                <a:lnTo>
                  <a:pt x="12034" y="10245"/>
                </a:lnTo>
                <a:lnTo>
                  <a:pt x="12063" y="10244"/>
                </a:lnTo>
                <a:lnTo>
                  <a:pt x="12092" y="10241"/>
                </a:lnTo>
                <a:lnTo>
                  <a:pt x="12106" y="10237"/>
                </a:lnTo>
                <a:lnTo>
                  <a:pt x="12120" y="10233"/>
                </a:lnTo>
                <a:lnTo>
                  <a:pt x="12127" y="10230"/>
                </a:lnTo>
                <a:lnTo>
                  <a:pt x="12132" y="10225"/>
                </a:lnTo>
                <a:lnTo>
                  <a:pt x="12138" y="10221"/>
                </a:lnTo>
                <a:lnTo>
                  <a:pt x="12144" y="10216"/>
                </a:lnTo>
                <a:lnTo>
                  <a:pt x="12156" y="10204"/>
                </a:lnTo>
                <a:lnTo>
                  <a:pt x="12170" y="10193"/>
                </a:lnTo>
                <a:lnTo>
                  <a:pt x="12184" y="10182"/>
                </a:lnTo>
                <a:lnTo>
                  <a:pt x="12200" y="10172"/>
                </a:lnTo>
                <a:lnTo>
                  <a:pt x="12216" y="10162"/>
                </a:lnTo>
                <a:lnTo>
                  <a:pt x="12233" y="10153"/>
                </a:lnTo>
                <a:lnTo>
                  <a:pt x="12250" y="10145"/>
                </a:lnTo>
                <a:lnTo>
                  <a:pt x="12269" y="10137"/>
                </a:lnTo>
                <a:lnTo>
                  <a:pt x="12306" y="10123"/>
                </a:lnTo>
                <a:lnTo>
                  <a:pt x="12342" y="10110"/>
                </a:lnTo>
                <a:lnTo>
                  <a:pt x="12377" y="10100"/>
                </a:lnTo>
                <a:lnTo>
                  <a:pt x="12409" y="10090"/>
                </a:lnTo>
                <a:lnTo>
                  <a:pt x="12428" y="10084"/>
                </a:lnTo>
                <a:lnTo>
                  <a:pt x="12447" y="10077"/>
                </a:lnTo>
                <a:lnTo>
                  <a:pt x="12468" y="10068"/>
                </a:lnTo>
                <a:lnTo>
                  <a:pt x="12489" y="10059"/>
                </a:lnTo>
                <a:lnTo>
                  <a:pt x="12512" y="10048"/>
                </a:lnTo>
                <a:lnTo>
                  <a:pt x="12536" y="10035"/>
                </a:lnTo>
                <a:lnTo>
                  <a:pt x="12562" y="10022"/>
                </a:lnTo>
                <a:lnTo>
                  <a:pt x="12589" y="10007"/>
                </a:lnTo>
                <a:lnTo>
                  <a:pt x="12589" y="10007"/>
                </a:lnTo>
                <a:lnTo>
                  <a:pt x="12602" y="10002"/>
                </a:lnTo>
                <a:lnTo>
                  <a:pt x="12615" y="9995"/>
                </a:lnTo>
                <a:lnTo>
                  <a:pt x="12628" y="9989"/>
                </a:lnTo>
                <a:lnTo>
                  <a:pt x="12640" y="9981"/>
                </a:lnTo>
                <a:lnTo>
                  <a:pt x="12661" y="9965"/>
                </a:lnTo>
                <a:lnTo>
                  <a:pt x="12683" y="9948"/>
                </a:lnTo>
                <a:lnTo>
                  <a:pt x="12703" y="9929"/>
                </a:lnTo>
                <a:lnTo>
                  <a:pt x="12724" y="9909"/>
                </a:lnTo>
                <a:lnTo>
                  <a:pt x="12746" y="9886"/>
                </a:lnTo>
                <a:lnTo>
                  <a:pt x="12770" y="9864"/>
                </a:lnTo>
                <a:lnTo>
                  <a:pt x="12786" y="9855"/>
                </a:lnTo>
                <a:lnTo>
                  <a:pt x="12800" y="9847"/>
                </a:lnTo>
                <a:lnTo>
                  <a:pt x="12812" y="9838"/>
                </a:lnTo>
                <a:lnTo>
                  <a:pt x="12821" y="9828"/>
                </a:lnTo>
                <a:lnTo>
                  <a:pt x="12831" y="9816"/>
                </a:lnTo>
                <a:lnTo>
                  <a:pt x="12840" y="9805"/>
                </a:lnTo>
                <a:lnTo>
                  <a:pt x="12848" y="9790"/>
                </a:lnTo>
                <a:lnTo>
                  <a:pt x="12857" y="9773"/>
                </a:lnTo>
                <a:lnTo>
                  <a:pt x="12855" y="9775"/>
                </a:lnTo>
                <a:lnTo>
                  <a:pt x="12852" y="9776"/>
                </a:lnTo>
                <a:lnTo>
                  <a:pt x="12847" y="9777"/>
                </a:lnTo>
                <a:lnTo>
                  <a:pt x="12846" y="9777"/>
                </a:lnTo>
                <a:lnTo>
                  <a:pt x="12857" y="9770"/>
                </a:lnTo>
                <a:lnTo>
                  <a:pt x="12868" y="9763"/>
                </a:lnTo>
                <a:lnTo>
                  <a:pt x="12886" y="9763"/>
                </a:lnTo>
                <a:lnTo>
                  <a:pt x="12905" y="9761"/>
                </a:lnTo>
                <a:lnTo>
                  <a:pt x="12922" y="9758"/>
                </a:lnTo>
                <a:lnTo>
                  <a:pt x="12941" y="9754"/>
                </a:lnTo>
                <a:lnTo>
                  <a:pt x="12958" y="9749"/>
                </a:lnTo>
                <a:lnTo>
                  <a:pt x="12975" y="9742"/>
                </a:lnTo>
                <a:lnTo>
                  <a:pt x="12991" y="9734"/>
                </a:lnTo>
                <a:lnTo>
                  <a:pt x="13007" y="9723"/>
                </a:lnTo>
                <a:lnTo>
                  <a:pt x="13016" y="9716"/>
                </a:lnTo>
                <a:lnTo>
                  <a:pt x="13023" y="9709"/>
                </a:lnTo>
                <a:lnTo>
                  <a:pt x="13029" y="9701"/>
                </a:lnTo>
                <a:lnTo>
                  <a:pt x="13032" y="9693"/>
                </a:lnTo>
                <a:lnTo>
                  <a:pt x="13034" y="9685"/>
                </a:lnTo>
                <a:lnTo>
                  <a:pt x="13035" y="9679"/>
                </a:lnTo>
                <a:lnTo>
                  <a:pt x="13034" y="9677"/>
                </a:lnTo>
                <a:lnTo>
                  <a:pt x="13033" y="9673"/>
                </a:lnTo>
                <a:lnTo>
                  <a:pt x="13031" y="9672"/>
                </a:lnTo>
                <a:lnTo>
                  <a:pt x="13028" y="9670"/>
                </a:lnTo>
                <a:lnTo>
                  <a:pt x="13017" y="9667"/>
                </a:lnTo>
                <a:lnTo>
                  <a:pt x="13004" y="9665"/>
                </a:lnTo>
                <a:lnTo>
                  <a:pt x="12998" y="9665"/>
                </a:lnTo>
                <a:lnTo>
                  <a:pt x="12992" y="9665"/>
                </a:lnTo>
                <a:lnTo>
                  <a:pt x="12987" y="9666"/>
                </a:lnTo>
                <a:lnTo>
                  <a:pt x="12982" y="9667"/>
                </a:lnTo>
                <a:lnTo>
                  <a:pt x="12947" y="9683"/>
                </a:lnTo>
                <a:lnTo>
                  <a:pt x="12914" y="9699"/>
                </a:lnTo>
                <a:lnTo>
                  <a:pt x="12882" y="9716"/>
                </a:lnTo>
                <a:lnTo>
                  <a:pt x="12848" y="9734"/>
                </a:lnTo>
                <a:lnTo>
                  <a:pt x="12852" y="9711"/>
                </a:lnTo>
                <a:lnTo>
                  <a:pt x="12858" y="9687"/>
                </a:lnTo>
                <a:lnTo>
                  <a:pt x="12864" y="9664"/>
                </a:lnTo>
                <a:lnTo>
                  <a:pt x="12871" y="9640"/>
                </a:lnTo>
                <a:lnTo>
                  <a:pt x="12874" y="9628"/>
                </a:lnTo>
                <a:lnTo>
                  <a:pt x="12876" y="9616"/>
                </a:lnTo>
                <a:lnTo>
                  <a:pt x="12877" y="9606"/>
                </a:lnTo>
                <a:lnTo>
                  <a:pt x="12878" y="9596"/>
                </a:lnTo>
                <a:lnTo>
                  <a:pt x="12878" y="9586"/>
                </a:lnTo>
                <a:lnTo>
                  <a:pt x="12877" y="9576"/>
                </a:lnTo>
                <a:lnTo>
                  <a:pt x="12875" y="9569"/>
                </a:lnTo>
                <a:lnTo>
                  <a:pt x="12871" y="9561"/>
                </a:lnTo>
                <a:lnTo>
                  <a:pt x="12878" y="9570"/>
                </a:lnTo>
                <a:lnTo>
                  <a:pt x="12888" y="9585"/>
                </a:lnTo>
                <a:lnTo>
                  <a:pt x="12887" y="9586"/>
                </a:lnTo>
                <a:lnTo>
                  <a:pt x="12887" y="9587"/>
                </a:lnTo>
                <a:lnTo>
                  <a:pt x="12887" y="9587"/>
                </a:lnTo>
                <a:lnTo>
                  <a:pt x="12887" y="9587"/>
                </a:lnTo>
                <a:lnTo>
                  <a:pt x="12889" y="9590"/>
                </a:lnTo>
                <a:lnTo>
                  <a:pt x="12892" y="9593"/>
                </a:lnTo>
                <a:lnTo>
                  <a:pt x="12888" y="9585"/>
                </a:lnTo>
                <a:lnTo>
                  <a:pt x="12896" y="9571"/>
                </a:lnTo>
                <a:lnTo>
                  <a:pt x="12903" y="9554"/>
                </a:lnTo>
                <a:lnTo>
                  <a:pt x="12909" y="9538"/>
                </a:lnTo>
                <a:lnTo>
                  <a:pt x="12912" y="9522"/>
                </a:lnTo>
                <a:lnTo>
                  <a:pt x="12916" y="9507"/>
                </a:lnTo>
                <a:lnTo>
                  <a:pt x="12920" y="9493"/>
                </a:lnTo>
                <a:lnTo>
                  <a:pt x="12926" y="9480"/>
                </a:lnTo>
                <a:lnTo>
                  <a:pt x="12932" y="9468"/>
                </a:lnTo>
                <a:lnTo>
                  <a:pt x="12939" y="9456"/>
                </a:lnTo>
                <a:lnTo>
                  <a:pt x="12946" y="9446"/>
                </a:lnTo>
                <a:lnTo>
                  <a:pt x="12955" y="9438"/>
                </a:lnTo>
                <a:lnTo>
                  <a:pt x="12963" y="9429"/>
                </a:lnTo>
                <a:lnTo>
                  <a:pt x="12973" y="9423"/>
                </a:lnTo>
                <a:lnTo>
                  <a:pt x="12984" y="9416"/>
                </a:lnTo>
                <a:lnTo>
                  <a:pt x="12996" y="9412"/>
                </a:lnTo>
                <a:lnTo>
                  <a:pt x="13007" y="9408"/>
                </a:lnTo>
                <a:lnTo>
                  <a:pt x="13019" y="9404"/>
                </a:lnTo>
                <a:lnTo>
                  <a:pt x="13033" y="9402"/>
                </a:lnTo>
                <a:lnTo>
                  <a:pt x="13047" y="9401"/>
                </a:lnTo>
                <a:lnTo>
                  <a:pt x="13062" y="9401"/>
                </a:lnTo>
                <a:lnTo>
                  <a:pt x="13069" y="9406"/>
                </a:lnTo>
                <a:lnTo>
                  <a:pt x="13075" y="9411"/>
                </a:lnTo>
                <a:lnTo>
                  <a:pt x="13082" y="9415"/>
                </a:lnTo>
                <a:lnTo>
                  <a:pt x="13088" y="9418"/>
                </a:lnTo>
                <a:lnTo>
                  <a:pt x="13095" y="9420"/>
                </a:lnTo>
                <a:lnTo>
                  <a:pt x="13101" y="9421"/>
                </a:lnTo>
                <a:lnTo>
                  <a:pt x="13109" y="9423"/>
                </a:lnTo>
                <a:lnTo>
                  <a:pt x="13115" y="9423"/>
                </a:lnTo>
                <a:lnTo>
                  <a:pt x="13121" y="9423"/>
                </a:lnTo>
                <a:lnTo>
                  <a:pt x="13128" y="9420"/>
                </a:lnTo>
                <a:lnTo>
                  <a:pt x="13134" y="9419"/>
                </a:lnTo>
                <a:lnTo>
                  <a:pt x="13141" y="9416"/>
                </a:lnTo>
                <a:lnTo>
                  <a:pt x="13154" y="9410"/>
                </a:lnTo>
                <a:lnTo>
                  <a:pt x="13168" y="9400"/>
                </a:lnTo>
                <a:lnTo>
                  <a:pt x="13201" y="9374"/>
                </a:lnTo>
                <a:lnTo>
                  <a:pt x="13234" y="9347"/>
                </a:lnTo>
                <a:lnTo>
                  <a:pt x="13268" y="9321"/>
                </a:lnTo>
                <a:lnTo>
                  <a:pt x="13301" y="9296"/>
                </a:lnTo>
                <a:lnTo>
                  <a:pt x="13327" y="9283"/>
                </a:lnTo>
                <a:lnTo>
                  <a:pt x="13353" y="9272"/>
                </a:lnTo>
                <a:lnTo>
                  <a:pt x="13366" y="9267"/>
                </a:lnTo>
                <a:lnTo>
                  <a:pt x="13380" y="9262"/>
                </a:lnTo>
                <a:lnTo>
                  <a:pt x="13394" y="9258"/>
                </a:lnTo>
                <a:lnTo>
                  <a:pt x="13408" y="9254"/>
                </a:lnTo>
                <a:lnTo>
                  <a:pt x="13426" y="9249"/>
                </a:lnTo>
                <a:lnTo>
                  <a:pt x="13444" y="9245"/>
                </a:lnTo>
                <a:lnTo>
                  <a:pt x="13461" y="9240"/>
                </a:lnTo>
                <a:lnTo>
                  <a:pt x="13479" y="9233"/>
                </a:lnTo>
                <a:lnTo>
                  <a:pt x="13496" y="9227"/>
                </a:lnTo>
                <a:lnTo>
                  <a:pt x="13512" y="9220"/>
                </a:lnTo>
                <a:lnTo>
                  <a:pt x="13527" y="9212"/>
                </a:lnTo>
                <a:lnTo>
                  <a:pt x="13543" y="9203"/>
                </a:lnTo>
                <a:lnTo>
                  <a:pt x="13557" y="9192"/>
                </a:lnTo>
                <a:lnTo>
                  <a:pt x="13571" y="9181"/>
                </a:lnTo>
                <a:lnTo>
                  <a:pt x="13583" y="9169"/>
                </a:lnTo>
                <a:lnTo>
                  <a:pt x="13595" y="9156"/>
                </a:lnTo>
                <a:lnTo>
                  <a:pt x="13605" y="9141"/>
                </a:lnTo>
                <a:lnTo>
                  <a:pt x="13615" y="9123"/>
                </a:lnTo>
                <a:lnTo>
                  <a:pt x="13623" y="9106"/>
                </a:lnTo>
                <a:lnTo>
                  <a:pt x="13630" y="9086"/>
                </a:lnTo>
                <a:lnTo>
                  <a:pt x="13633" y="9075"/>
                </a:lnTo>
                <a:lnTo>
                  <a:pt x="13637" y="9064"/>
                </a:lnTo>
                <a:lnTo>
                  <a:pt x="13640" y="9053"/>
                </a:lnTo>
                <a:lnTo>
                  <a:pt x="13643" y="9043"/>
                </a:lnTo>
                <a:lnTo>
                  <a:pt x="13650" y="9030"/>
                </a:lnTo>
                <a:lnTo>
                  <a:pt x="13657" y="9019"/>
                </a:lnTo>
                <a:lnTo>
                  <a:pt x="13667" y="9008"/>
                </a:lnTo>
                <a:lnTo>
                  <a:pt x="13676" y="8999"/>
                </a:lnTo>
                <a:lnTo>
                  <a:pt x="13699" y="8981"/>
                </a:lnTo>
                <a:lnTo>
                  <a:pt x="13722" y="8964"/>
                </a:lnTo>
                <a:lnTo>
                  <a:pt x="13733" y="8957"/>
                </a:lnTo>
                <a:lnTo>
                  <a:pt x="13745" y="8948"/>
                </a:lnTo>
                <a:lnTo>
                  <a:pt x="13756" y="8938"/>
                </a:lnTo>
                <a:lnTo>
                  <a:pt x="13766" y="8929"/>
                </a:lnTo>
                <a:lnTo>
                  <a:pt x="13775" y="8917"/>
                </a:lnTo>
                <a:lnTo>
                  <a:pt x="13783" y="8905"/>
                </a:lnTo>
                <a:lnTo>
                  <a:pt x="13789" y="8892"/>
                </a:lnTo>
                <a:lnTo>
                  <a:pt x="13795" y="8876"/>
                </a:lnTo>
                <a:lnTo>
                  <a:pt x="13796" y="8873"/>
                </a:lnTo>
                <a:lnTo>
                  <a:pt x="13799" y="8869"/>
                </a:lnTo>
                <a:lnTo>
                  <a:pt x="13801" y="8867"/>
                </a:lnTo>
                <a:lnTo>
                  <a:pt x="13806" y="8866"/>
                </a:lnTo>
                <a:lnTo>
                  <a:pt x="13815" y="8864"/>
                </a:lnTo>
                <a:lnTo>
                  <a:pt x="13826" y="8864"/>
                </a:lnTo>
                <a:lnTo>
                  <a:pt x="13851" y="8866"/>
                </a:lnTo>
                <a:lnTo>
                  <a:pt x="13874" y="8868"/>
                </a:lnTo>
                <a:lnTo>
                  <a:pt x="13882" y="8867"/>
                </a:lnTo>
                <a:lnTo>
                  <a:pt x="13889" y="8867"/>
                </a:lnTo>
                <a:lnTo>
                  <a:pt x="13896" y="8866"/>
                </a:lnTo>
                <a:lnTo>
                  <a:pt x="13901" y="8864"/>
                </a:lnTo>
                <a:lnTo>
                  <a:pt x="13908" y="8862"/>
                </a:lnTo>
                <a:lnTo>
                  <a:pt x="13912" y="8859"/>
                </a:lnTo>
                <a:lnTo>
                  <a:pt x="13917" y="8855"/>
                </a:lnTo>
                <a:lnTo>
                  <a:pt x="13922" y="8852"/>
                </a:lnTo>
                <a:lnTo>
                  <a:pt x="13929" y="8842"/>
                </a:lnTo>
                <a:lnTo>
                  <a:pt x="13935" y="8833"/>
                </a:lnTo>
                <a:lnTo>
                  <a:pt x="13939" y="8820"/>
                </a:lnTo>
                <a:lnTo>
                  <a:pt x="13943" y="8807"/>
                </a:lnTo>
                <a:lnTo>
                  <a:pt x="13944" y="8803"/>
                </a:lnTo>
                <a:lnTo>
                  <a:pt x="13945" y="8791"/>
                </a:lnTo>
                <a:lnTo>
                  <a:pt x="13947" y="8779"/>
                </a:lnTo>
                <a:lnTo>
                  <a:pt x="13951" y="8768"/>
                </a:lnTo>
                <a:lnTo>
                  <a:pt x="13955" y="8756"/>
                </a:lnTo>
                <a:lnTo>
                  <a:pt x="13965" y="8734"/>
                </a:lnTo>
                <a:lnTo>
                  <a:pt x="13975" y="8712"/>
                </a:lnTo>
                <a:lnTo>
                  <a:pt x="13980" y="8700"/>
                </a:lnTo>
                <a:lnTo>
                  <a:pt x="13985" y="8690"/>
                </a:lnTo>
                <a:lnTo>
                  <a:pt x="13989" y="8678"/>
                </a:lnTo>
                <a:lnTo>
                  <a:pt x="13993" y="8666"/>
                </a:lnTo>
                <a:lnTo>
                  <a:pt x="13996" y="8653"/>
                </a:lnTo>
                <a:lnTo>
                  <a:pt x="13997" y="8641"/>
                </a:lnTo>
                <a:lnTo>
                  <a:pt x="13998" y="8628"/>
                </a:lnTo>
                <a:lnTo>
                  <a:pt x="13997" y="8614"/>
                </a:lnTo>
                <a:lnTo>
                  <a:pt x="13987" y="8619"/>
                </a:lnTo>
                <a:lnTo>
                  <a:pt x="13979" y="8624"/>
                </a:lnTo>
                <a:lnTo>
                  <a:pt x="13971" y="8632"/>
                </a:lnTo>
                <a:lnTo>
                  <a:pt x="13964" y="8640"/>
                </a:lnTo>
                <a:lnTo>
                  <a:pt x="13957" y="8650"/>
                </a:lnTo>
                <a:lnTo>
                  <a:pt x="13951" y="8660"/>
                </a:lnTo>
                <a:lnTo>
                  <a:pt x="13944" y="8670"/>
                </a:lnTo>
                <a:lnTo>
                  <a:pt x="13939" y="8682"/>
                </a:lnTo>
                <a:lnTo>
                  <a:pt x="13928" y="8704"/>
                </a:lnTo>
                <a:lnTo>
                  <a:pt x="13916" y="8723"/>
                </a:lnTo>
                <a:lnTo>
                  <a:pt x="13910" y="8732"/>
                </a:lnTo>
                <a:lnTo>
                  <a:pt x="13903" y="8738"/>
                </a:lnTo>
                <a:lnTo>
                  <a:pt x="13896" y="8743"/>
                </a:lnTo>
                <a:lnTo>
                  <a:pt x="13888" y="8747"/>
                </a:lnTo>
                <a:lnTo>
                  <a:pt x="13918" y="8841"/>
                </a:lnTo>
                <a:lnTo>
                  <a:pt x="13917" y="8841"/>
                </a:lnTo>
                <a:lnTo>
                  <a:pt x="13903" y="8827"/>
                </a:lnTo>
                <a:lnTo>
                  <a:pt x="13890" y="8816"/>
                </a:lnTo>
                <a:lnTo>
                  <a:pt x="13879" y="8805"/>
                </a:lnTo>
                <a:lnTo>
                  <a:pt x="13867" y="8796"/>
                </a:lnTo>
                <a:lnTo>
                  <a:pt x="13855" y="8789"/>
                </a:lnTo>
                <a:lnTo>
                  <a:pt x="13844" y="8782"/>
                </a:lnTo>
                <a:lnTo>
                  <a:pt x="13833" y="8777"/>
                </a:lnTo>
                <a:lnTo>
                  <a:pt x="13824" y="8774"/>
                </a:lnTo>
                <a:lnTo>
                  <a:pt x="13814" y="8770"/>
                </a:lnTo>
                <a:lnTo>
                  <a:pt x="13804" y="8768"/>
                </a:lnTo>
                <a:lnTo>
                  <a:pt x="13795" y="8766"/>
                </a:lnTo>
                <a:lnTo>
                  <a:pt x="13785" y="8766"/>
                </a:lnTo>
                <a:lnTo>
                  <a:pt x="13767" y="8765"/>
                </a:lnTo>
                <a:lnTo>
                  <a:pt x="13749" y="8766"/>
                </a:lnTo>
                <a:lnTo>
                  <a:pt x="13731" y="8711"/>
                </a:lnTo>
                <a:lnTo>
                  <a:pt x="13731" y="8705"/>
                </a:lnTo>
                <a:lnTo>
                  <a:pt x="13731" y="8698"/>
                </a:lnTo>
                <a:lnTo>
                  <a:pt x="13718" y="8678"/>
                </a:lnTo>
                <a:lnTo>
                  <a:pt x="13704" y="8680"/>
                </a:lnTo>
                <a:lnTo>
                  <a:pt x="13689" y="8682"/>
                </a:lnTo>
                <a:lnTo>
                  <a:pt x="13675" y="8683"/>
                </a:lnTo>
                <a:lnTo>
                  <a:pt x="13660" y="8684"/>
                </a:lnTo>
                <a:lnTo>
                  <a:pt x="13631" y="8684"/>
                </a:lnTo>
                <a:lnTo>
                  <a:pt x="13601" y="8683"/>
                </a:lnTo>
                <a:lnTo>
                  <a:pt x="13571" y="8681"/>
                </a:lnTo>
                <a:lnTo>
                  <a:pt x="13542" y="8678"/>
                </a:lnTo>
                <a:lnTo>
                  <a:pt x="13513" y="8676"/>
                </a:lnTo>
                <a:lnTo>
                  <a:pt x="13484" y="8673"/>
                </a:lnTo>
                <a:lnTo>
                  <a:pt x="13481" y="8667"/>
                </a:lnTo>
                <a:lnTo>
                  <a:pt x="13481" y="8661"/>
                </a:lnTo>
                <a:lnTo>
                  <a:pt x="13481" y="8655"/>
                </a:lnTo>
                <a:lnTo>
                  <a:pt x="13480" y="8650"/>
                </a:lnTo>
                <a:lnTo>
                  <a:pt x="13477" y="8644"/>
                </a:lnTo>
                <a:lnTo>
                  <a:pt x="13475" y="8640"/>
                </a:lnTo>
                <a:lnTo>
                  <a:pt x="13473" y="8636"/>
                </a:lnTo>
                <a:lnTo>
                  <a:pt x="13470" y="8632"/>
                </a:lnTo>
                <a:lnTo>
                  <a:pt x="13467" y="8627"/>
                </a:lnTo>
                <a:lnTo>
                  <a:pt x="13458" y="8621"/>
                </a:lnTo>
                <a:lnTo>
                  <a:pt x="13450" y="8615"/>
                </a:lnTo>
                <a:lnTo>
                  <a:pt x="13440" y="8611"/>
                </a:lnTo>
                <a:lnTo>
                  <a:pt x="13429" y="8607"/>
                </a:lnTo>
                <a:lnTo>
                  <a:pt x="13420" y="8602"/>
                </a:lnTo>
                <a:lnTo>
                  <a:pt x="13414" y="8597"/>
                </a:lnTo>
                <a:lnTo>
                  <a:pt x="13409" y="8591"/>
                </a:lnTo>
                <a:lnTo>
                  <a:pt x="13405" y="8583"/>
                </a:lnTo>
                <a:lnTo>
                  <a:pt x="13403" y="8576"/>
                </a:lnTo>
                <a:lnTo>
                  <a:pt x="13403" y="8567"/>
                </a:lnTo>
                <a:lnTo>
                  <a:pt x="13404" y="8559"/>
                </a:lnTo>
                <a:lnTo>
                  <a:pt x="13408" y="8550"/>
                </a:lnTo>
                <a:lnTo>
                  <a:pt x="13413" y="8540"/>
                </a:lnTo>
                <a:lnTo>
                  <a:pt x="13419" y="8531"/>
                </a:lnTo>
                <a:lnTo>
                  <a:pt x="13427" y="8524"/>
                </a:lnTo>
                <a:lnTo>
                  <a:pt x="13436" y="8519"/>
                </a:lnTo>
                <a:lnTo>
                  <a:pt x="13444" y="8514"/>
                </a:lnTo>
                <a:lnTo>
                  <a:pt x="13454" y="8513"/>
                </a:lnTo>
                <a:lnTo>
                  <a:pt x="13465" y="8513"/>
                </a:lnTo>
                <a:lnTo>
                  <a:pt x="13476" y="8515"/>
                </a:lnTo>
                <a:lnTo>
                  <a:pt x="13491" y="8521"/>
                </a:lnTo>
                <a:lnTo>
                  <a:pt x="13507" y="8528"/>
                </a:lnTo>
                <a:lnTo>
                  <a:pt x="13520" y="8537"/>
                </a:lnTo>
                <a:lnTo>
                  <a:pt x="13536" y="8544"/>
                </a:lnTo>
                <a:lnTo>
                  <a:pt x="13552" y="8552"/>
                </a:lnTo>
                <a:lnTo>
                  <a:pt x="13567" y="8558"/>
                </a:lnTo>
                <a:lnTo>
                  <a:pt x="13583" y="8564"/>
                </a:lnTo>
                <a:lnTo>
                  <a:pt x="13599" y="8568"/>
                </a:lnTo>
                <a:lnTo>
                  <a:pt x="13607" y="8568"/>
                </a:lnTo>
                <a:lnTo>
                  <a:pt x="13615" y="8567"/>
                </a:lnTo>
                <a:lnTo>
                  <a:pt x="13623" y="8563"/>
                </a:lnTo>
                <a:lnTo>
                  <a:pt x="13629" y="8558"/>
                </a:lnTo>
                <a:lnTo>
                  <a:pt x="13634" y="8552"/>
                </a:lnTo>
                <a:lnTo>
                  <a:pt x="13637" y="8547"/>
                </a:lnTo>
                <a:lnTo>
                  <a:pt x="13638" y="8541"/>
                </a:lnTo>
                <a:lnTo>
                  <a:pt x="13637" y="8536"/>
                </a:lnTo>
                <a:lnTo>
                  <a:pt x="13634" y="8530"/>
                </a:lnTo>
                <a:lnTo>
                  <a:pt x="13630" y="8526"/>
                </a:lnTo>
                <a:lnTo>
                  <a:pt x="13626" y="8522"/>
                </a:lnTo>
                <a:lnTo>
                  <a:pt x="13619" y="8519"/>
                </a:lnTo>
                <a:lnTo>
                  <a:pt x="13603" y="8511"/>
                </a:lnTo>
                <a:lnTo>
                  <a:pt x="13588" y="8505"/>
                </a:lnTo>
                <a:lnTo>
                  <a:pt x="13582" y="8499"/>
                </a:lnTo>
                <a:lnTo>
                  <a:pt x="13575" y="8494"/>
                </a:lnTo>
                <a:lnTo>
                  <a:pt x="13573" y="8491"/>
                </a:lnTo>
                <a:lnTo>
                  <a:pt x="13572" y="8486"/>
                </a:lnTo>
                <a:lnTo>
                  <a:pt x="13570" y="8482"/>
                </a:lnTo>
                <a:lnTo>
                  <a:pt x="13569" y="8478"/>
                </a:lnTo>
                <a:lnTo>
                  <a:pt x="13569" y="8471"/>
                </a:lnTo>
                <a:lnTo>
                  <a:pt x="13569" y="8466"/>
                </a:lnTo>
                <a:lnTo>
                  <a:pt x="13570" y="8460"/>
                </a:lnTo>
                <a:lnTo>
                  <a:pt x="13571" y="8455"/>
                </a:lnTo>
                <a:lnTo>
                  <a:pt x="13573" y="8451"/>
                </a:lnTo>
                <a:lnTo>
                  <a:pt x="13575" y="8446"/>
                </a:lnTo>
                <a:lnTo>
                  <a:pt x="13579" y="8442"/>
                </a:lnTo>
                <a:lnTo>
                  <a:pt x="13582" y="8439"/>
                </a:lnTo>
                <a:lnTo>
                  <a:pt x="13589" y="8432"/>
                </a:lnTo>
                <a:lnTo>
                  <a:pt x="13599" y="8427"/>
                </a:lnTo>
                <a:lnTo>
                  <a:pt x="13609" y="8422"/>
                </a:lnTo>
                <a:lnTo>
                  <a:pt x="13618" y="8417"/>
                </a:lnTo>
                <a:lnTo>
                  <a:pt x="13642" y="8408"/>
                </a:lnTo>
                <a:lnTo>
                  <a:pt x="13666" y="8399"/>
                </a:lnTo>
                <a:lnTo>
                  <a:pt x="13689" y="8389"/>
                </a:lnTo>
                <a:lnTo>
                  <a:pt x="13714" y="8381"/>
                </a:lnTo>
                <a:lnTo>
                  <a:pt x="13717" y="8369"/>
                </a:lnTo>
                <a:lnTo>
                  <a:pt x="13721" y="8358"/>
                </a:lnTo>
                <a:lnTo>
                  <a:pt x="13724" y="8346"/>
                </a:lnTo>
                <a:lnTo>
                  <a:pt x="13727" y="8336"/>
                </a:lnTo>
                <a:lnTo>
                  <a:pt x="13719" y="8319"/>
                </a:lnTo>
                <a:lnTo>
                  <a:pt x="13712" y="8304"/>
                </a:lnTo>
                <a:lnTo>
                  <a:pt x="13704" y="8289"/>
                </a:lnTo>
                <a:lnTo>
                  <a:pt x="13697" y="8273"/>
                </a:lnTo>
                <a:lnTo>
                  <a:pt x="13705" y="8262"/>
                </a:lnTo>
                <a:lnTo>
                  <a:pt x="13715" y="8253"/>
                </a:lnTo>
                <a:lnTo>
                  <a:pt x="13725" y="8244"/>
                </a:lnTo>
                <a:lnTo>
                  <a:pt x="13736" y="8238"/>
                </a:lnTo>
                <a:lnTo>
                  <a:pt x="13746" y="8232"/>
                </a:lnTo>
                <a:lnTo>
                  <a:pt x="13759" y="8228"/>
                </a:lnTo>
                <a:lnTo>
                  <a:pt x="13766" y="8227"/>
                </a:lnTo>
                <a:lnTo>
                  <a:pt x="13772" y="8227"/>
                </a:lnTo>
                <a:lnTo>
                  <a:pt x="13780" y="8227"/>
                </a:lnTo>
                <a:lnTo>
                  <a:pt x="13786" y="8227"/>
                </a:lnTo>
                <a:lnTo>
                  <a:pt x="13783" y="8239"/>
                </a:lnTo>
                <a:lnTo>
                  <a:pt x="13780" y="8249"/>
                </a:lnTo>
                <a:lnTo>
                  <a:pt x="13776" y="8261"/>
                </a:lnTo>
                <a:lnTo>
                  <a:pt x="13772" y="8273"/>
                </a:lnTo>
                <a:lnTo>
                  <a:pt x="13790" y="8273"/>
                </a:lnTo>
                <a:lnTo>
                  <a:pt x="13809" y="8271"/>
                </a:lnTo>
                <a:lnTo>
                  <a:pt x="13826" y="8269"/>
                </a:lnTo>
                <a:lnTo>
                  <a:pt x="13842" y="8265"/>
                </a:lnTo>
                <a:lnTo>
                  <a:pt x="13858" y="8260"/>
                </a:lnTo>
                <a:lnTo>
                  <a:pt x="13874" y="8254"/>
                </a:lnTo>
                <a:lnTo>
                  <a:pt x="13890" y="8247"/>
                </a:lnTo>
                <a:lnTo>
                  <a:pt x="13906" y="8240"/>
                </a:lnTo>
                <a:lnTo>
                  <a:pt x="13936" y="8224"/>
                </a:lnTo>
                <a:lnTo>
                  <a:pt x="13966" y="8206"/>
                </a:lnTo>
                <a:lnTo>
                  <a:pt x="13996" y="8189"/>
                </a:lnTo>
                <a:lnTo>
                  <a:pt x="14026" y="8173"/>
                </a:lnTo>
                <a:lnTo>
                  <a:pt x="14061" y="8144"/>
                </a:lnTo>
                <a:lnTo>
                  <a:pt x="14097" y="8116"/>
                </a:lnTo>
                <a:lnTo>
                  <a:pt x="14132" y="8087"/>
                </a:lnTo>
                <a:lnTo>
                  <a:pt x="14168" y="8059"/>
                </a:lnTo>
                <a:lnTo>
                  <a:pt x="14195" y="8045"/>
                </a:lnTo>
                <a:lnTo>
                  <a:pt x="14216" y="8034"/>
                </a:lnTo>
                <a:lnTo>
                  <a:pt x="14224" y="8030"/>
                </a:lnTo>
                <a:lnTo>
                  <a:pt x="14229" y="8025"/>
                </a:lnTo>
                <a:lnTo>
                  <a:pt x="14235" y="8020"/>
                </a:lnTo>
                <a:lnTo>
                  <a:pt x="14238" y="8016"/>
                </a:lnTo>
                <a:lnTo>
                  <a:pt x="14240" y="8011"/>
                </a:lnTo>
                <a:lnTo>
                  <a:pt x="14240" y="8005"/>
                </a:lnTo>
                <a:lnTo>
                  <a:pt x="14240" y="7999"/>
                </a:lnTo>
                <a:lnTo>
                  <a:pt x="14238" y="7992"/>
                </a:lnTo>
                <a:lnTo>
                  <a:pt x="14232" y="7975"/>
                </a:lnTo>
                <a:lnTo>
                  <a:pt x="14223" y="7953"/>
                </a:lnTo>
                <a:lnTo>
                  <a:pt x="14207" y="7951"/>
                </a:lnTo>
                <a:lnTo>
                  <a:pt x="14189" y="7948"/>
                </a:lnTo>
                <a:lnTo>
                  <a:pt x="14173" y="7946"/>
                </a:lnTo>
                <a:lnTo>
                  <a:pt x="14157" y="7946"/>
                </a:lnTo>
                <a:lnTo>
                  <a:pt x="14129" y="7949"/>
                </a:lnTo>
                <a:lnTo>
                  <a:pt x="14107" y="7953"/>
                </a:lnTo>
                <a:lnTo>
                  <a:pt x="14097" y="7957"/>
                </a:lnTo>
                <a:lnTo>
                  <a:pt x="14088" y="7960"/>
                </a:lnTo>
                <a:lnTo>
                  <a:pt x="14081" y="7964"/>
                </a:lnTo>
                <a:lnTo>
                  <a:pt x="14073" y="7969"/>
                </a:lnTo>
                <a:lnTo>
                  <a:pt x="14068" y="7975"/>
                </a:lnTo>
                <a:lnTo>
                  <a:pt x="14063" y="7983"/>
                </a:lnTo>
                <a:lnTo>
                  <a:pt x="14057" y="7990"/>
                </a:lnTo>
                <a:lnTo>
                  <a:pt x="14053" y="8000"/>
                </a:lnTo>
                <a:lnTo>
                  <a:pt x="14043" y="8022"/>
                </a:lnTo>
                <a:lnTo>
                  <a:pt x="14035" y="8051"/>
                </a:lnTo>
                <a:lnTo>
                  <a:pt x="14034" y="8057"/>
                </a:lnTo>
                <a:lnTo>
                  <a:pt x="14034" y="8062"/>
                </a:lnTo>
                <a:lnTo>
                  <a:pt x="14034" y="8068"/>
                </a:lnTo>
                <a:lnTo>
                  <a:pt x="14035" y="8072"/>
                </a:lnTo>
                <a:lnTo>
                  <a:pt x="14037" y="8076"/>
                </a:lnTo>
                <a:lnTo>
                  <a:pt x="14037" y="8082"/>
                </a:lnTo>
                <a:lnTo>
                  <a:pt x="14038" y="8087"/>
                </a:lnTo>
                <a:lnTo>
                  <a:pt x="14037" y="8092"/>
                </a:lnTo>
                <a:lnTo>
                  <a:pt x="14034" y="8093"/>
                </a:lnTo>
                <a:lnTo>
                  <a:pt x="14030" y="8092"/>
                </a:lnTo>
                <a:lnTo>
                  <a:pt x="14026" y="8092"/>
                </a:lnTo>
                <a:lnTo>
                  <a:pt x="14023" y="8090"/>
                </a:lnTo>
                <a:lnTo>
                  <a:pt x="14017" y="8087"/>
                </a:lnTo>
                <a:lnTo>
                  <a:pt x="14015" y="8084"/>
                </a:lnTo>
                <a:lnTo>
                  <a:pt x="14020" y="8091"/>
                </a:lnTo>
                <a:lnTo>
                  <a:pt x="13996" y="8106"/>
                </a:lnTo>
                <a:lnTo>
                  <a:pt x="13984" y="8078"/>
                </a:lnTo>
                <a:lnTo>
                  <a:pt x="13974" y="8051"/>
                </a:lnTo>
                <a:lnTo>
                  <a:pt x="13968" y="8025"/>
                </a:lnTo>
                <a:lnTo>
                  <a:pt x="13963" y="8000"/>
                </a:lnTo>
                <a:lnTo>
                  <a:pt x="13960" y="7974"/>
                </a:lnTo>
                <a:lnTo>
                  <a:pt x="13959" y="7950"/>
                </a:lnTo>
                <a:lnTo>
                  <a:pt x="13959" y="7927"/>
                </a:lnTo>
                <a:lnTo>
                  <a:pt x="13961" y="7903"/>
                </a:lnTo>
                <a:lnTo>
                  <a:pt x="13966" y="7880"/>
                </a:lnTo>
                <a:lnTo>
                  <a:pt x="13970" y="7857"/>
                </a:lnTo>
                <a:lnTo>
                  <a:pt x="13977" y="7834"/>
                </a:lnTo>
                <a:lnTo>
                  <a:pt x="13983" y="7811"/>
                </a:lnTo>
                <a:lnTo>
                  <a:pt x="13999" y="7766"/>
                </a:lnTo>
                <a:lnTo>
                  <a:pt x="14016" y="7720"/>
                </a:lnTo>
                <a:lnTo>
                  <a:pt x="14012" y="7710"/>
                </a:lnTo>
                <a:lnTo>
                  <a:pt x="14007" y="7699"/>
                </a:lnTo>
                <a:lnTo>
                  <a:pt x="14007" y="7699"/>
                </a:lnTo>
                <a:lnTo>
                  <a:pt x="14012" y="7704"/>
                </a:lnTo>
                <a:lnTo>
                  <a:pt x="14017" y="7707"/>
                </a:lnTo>
                <a:lnTo>
                  <a:pt x="14018" y="7711"/>
                </a:lnTo>
                <a:lnTo>
                  <a:pt x="14017" y="7715"/>
                </a:lnTo>
                <a:lnTo>
                  <a:pt x="14017" y="7715"/>
                </a:lnTo>
                <a:lnTo>
                  <a:pt x="14017" y="7718"/>
                </a:lnTo>
                <a:lnTo>
                  <a:pt x="14016" y="7720"/>
                </a:lnTo>
                <a:lnTo>
                  <a:pt x="14022" y="7734"/>
                </a:lnTo>
                <a:lnTo>
                  <a:pt x="14025" y="7745"/>
                </a:lnTo>
                <a:lnTo>
                  <a:pt x="14025" y="7751"/>
                </a:lnTo>
                <a:lnTo>
                  <a:pt x="14023" y="7757"/>
                </a:lnTo>
                <a:lnTo>
                  <a:pt x="14021" y="7760"/>
                </a:lnTo>
                <a:lnTo>
                  <a:pt x="14017" y="7763"/>
                </a:lnTo>
                <a:lnTo>
                  <a:pt x="14015" y="7767"/>
                </a:lnTo>
                <a:lnTo>
                  <a:pt x="14015" y="7774"/>
                </a:lnTo>
                <a:lnTo>
                  <a:pt x="14016" y="7785"/>
                </a:lnTo>
                <a:lnTo>
                  <a:pt x="14018" y="7795"/>
                </a:lnTo>
                <a:lnTo>
                  <a:pt x="14021" y="7807"/>
                </a:lnTo>
                <a:lnTo>
                  <a:pt x="14025" y="7818"/>
                </a:lnTo>
                <a:lnTo>
                  <a:pt x="14029" y="7829"/>
                </a:lnTo>
                <a:lnTo>
                  <a:pt x="14036" y="7839"/>
                </a:lnTo>
                <a:lnTo>
                  <a:pt x="14042" y="7848"/>
                </a:lnTo>
                <a:lnTo>
                  <a:pt x="14050" y="7857"/>
                </a:lnTo>
                <a:lnTo>
                  <a:pt x="14055" y="7862"/>
                </a:lnTo>
                <a:lnTo>
                  <a:pt x="14063" y="7866"/>
                </a:lnTo>
                <a:lnTo>
                  <a:pt x="14070" y="7868"/>
                </a:lnTo>
                <a:lnTo>
                  <a:pt x="14078" y="7870"/>
                </a:lnTo>
                <a:lnTo>
                  <a:pt x="14080" y="7868"/>
                </a:lnTo>
                <a:lnTo>
                  <a:pt x="14082" y="7867"/>
                </a:lnTo>
                <a:lnTo>
                  <a:pt x="14085" y="7864"/>
                </a:lnTo>
                <a:lnTo>
                  <a:pt x="14087" y="7861"/>
                </a:lnTo>
                <a:lnTo>
                  <a:pt x="14092" y="7853"/>
                </a:lnTo>
                <a:lnTo>
                  <a:pt x="14094" y="7846"/>
                </a:lnTo>
                <a:lnTo>
                  <a:pt x="14091" y="7821"/>
                </a:lnTo>
                <a:lnTo>
                  <a:pt x="14087" y="7794"/>
                </a:lnTo>
                <a:lnTo>
                  <a:pt x="14083" y="7768"/>
                </a:lnTo>
                <a:lnTo>
                  <a:pt x="14078" y="7744"/>
                </a:lnTo>
                <a:lnTo>
                  <a:pt x="14075" y="7734"/>
                </a:lnTo>
                <a:lnTo>
                  <a:pt x="14072" y="7730"/>
                </a:lnTo>
                <a:lnTo>
                  <a:pt x="14070" y="7727"/>
                </a:lnTo>
                <a:lnTo>
                  <a:pt x="14066" y="7726"/>
                </a:lnTo>
                <a:lnTo>
                  <a:pt x="14058" y="7725"/>
                </a:lnTo>
                <a:lnTo>
                  <a:pt x="14050" y="7723"/>
                </a:lnTo>
                <a:lnTo>
                  <a:pt x="14036" y="7718"/>
                </a:lnTo>
                <a:lnTo>
                  <a:pt x="14017" y="7707"/>
                </a:lnTo>
                <a:lnTo>
                  <a:pt x="14018" y="7703"/>
                </a:lnTo>
                <a:lnTo>
                  <a:pt x="14018" y="7697"/>
                </a:lnTo>
                <a:lnTo>
                  <a:pt x="14022" y="7688"/>
                </a:lnTo>
                <a:lnTo>
                  <a:pt x="14026" y="7679"/>
                </a:lnTo>
                <a:lnTo>
                  <a:pt x="14030" y="7673"/>
                </a:lnTo>
                <a:lnTo>
                  <a:pt x="14036" y="7667"/>
                </a:lnTo>
                <a:lnTo>
                  <a:pt x="14041" y="7663"/>
                </a:lnTo>
                <a:lnTo>
                  <a:pt x="14046" y="7660"/>
                </a:lnTo>
                <a:lnTo>
                  <a:pt x="14053" y="7658"/>
                </a:lnTo>
                <a:lnTo>
                  <a:pt x="14059" y="7655"/>
                </a:lnTo>
                <a:lnTo>
                  <a:pt x="14072" y="7655"/>
                </a:lnTo>
                <a:lnTo>
                  <a:pt x="14087" y="7656"/>
                </a:lnTo>
                <a:lnTo>
                  <a:pt x="14101" y="7660"/>
                </a:lnTo>
                <a:lnTo>
                  <a:pt x="14116" y="7662"/>
                </a:lnTo>
                <a:lnTo>
                  <a:pt x="14127" y="7665"/>
                </a:lnTo>
                <a:lnTo>
                  <a:pt x="14136" y="7670"/>
                </a:lnTo>
                <a:lnTo>
                  <a:pt x="14143" y="7677"/>
                </a:lnTo>
                <a:lnTo>
                  <a:pt x="14149" y="7683"/>
                </a:lnTo>
                <a:lnTo>
                  <a:pt x="14153" y="7692"/>
                </a:lnTo>
                <a:lnTo>
                  <a:pt x="14156" y="7703"/>
                </a:lnTo>
                <a:lnTo>
                  <a:pt x="14158" y="7713"/>
                </a:lnTo>
                <a:lnTo>
                  <a:pt x="14159" y="7725"/>
                </a:lnTo>
                <a:lnTo>
                  <a:pt x="14162" y="7746"/>
                </a:lnTo>
                <a:lnTo>
                  <a:pt x="14164" y="7762"/>
                </a:lnTo>
                <a:lnTo>
                  <a:pt x="14166" y="7767"/>
                </a:lnTo>
                <a:lnTo>
                  <a:pt x="14168" y="7773"/>
                </a:lnTo>
                <a:lnTo>
                  <a:pt x="14170" y="7776"/>
                </a:lnTo>
                <a:lnTo>
                  <a:pt x="14173" y="7778"/>
                </a:lnTo>
                <a:lnTo>
                  <a:pt x="14177" y="7780"/>
                </a:lnTo>
                <a:lnTo>
                  <a:pt x="14181" y="7780"/>
                </a:lnTo>
                <a:lnTo>
                  <a:pt x="14185" y="7780"/>
                </a:lnTo>
                <a:lnTo>
                  <a:pt x="14192" y="7778"/>
                </a:lnTo>
                <a:lnTo>
                  <a:pt x="14206" y="7774"/>
                </a:lnTo>
                <a:lnTo>
                  <a:pt x="14224" y="7766"/>
                </a:lnTo>
                <a:lnTo>
                  <a:pt x="14250" y="7757"/>
                </a:lnTo>
                <a:lnTo>
                  <a:pt x="14276" y="7746"/>
                </a:lnTo>
                <a:lnTo>
                  <a:pt x="14300" y="7735"/>
                </a:lnTo>
                <a:lnTo>
                  <a:pt x="14325" y="7723"/>
                </a:lnTo>
                <a:lnTo>
                  <a:pt x="14349" y="7709"/>
                </a:lnTo>
                <a:lnTo>
                  <a:pt x="14372" y="7695"/>
                </a:lnTo>
                <a:lnTo>
                  <a:pt x="14383" y="7687"/>
                </a:lnTo>
                <a:lnTo>
                  <a:pt x="14394" y="7678"/>
                </a:lnTo>
                <a:lnTo>
                  <a:pt x="14405" y="7668"/>
                </a:lnTo>
                <a:lnTo>
                  <a:pt x="14414" y="7659"/>
                </a:lnTo>
                <a:lnTo>
                  <a:pt x="14414" y="7659"/>
                </a:lnTo>
                <a:lnTo>
                  <a:pt x="14414" y="7658"/>
                </a:lnTo>
                <a:lnTo>
                  <a:pt x="14415" y="7646"/>
                </a:lnTo>
                <a:lnTo>
                  <a:pt x="14416" y="7634"/>
                </a:lnTo>
                <a:lnTo>
                  <a:pt x="14416" y="7646"/>
                </a:lnTo>
                <a:lnTo>
                  <a:pt x="14414" y="7659"/>
                </a:lnTo>
                <a:lnTo>
                  <a:pt x="14426" y="7658"/>
                </a:lnTo>
                <a:lnTo>
                  <a:pt x="14438" y="7655"/>
                </a:lnTo>
                <a:lnTo>
                  <a:pt x="14449" y="7652"/>
                </a:lnTo>
                <a:lnTo>
                  <a:pt x="14458" y="7649"/>
                </a:lnTo>
                <a:lnTo>
                  <a:pt x="14468" y="7645"/>
                </a:lnTo>
                <a:lnTo>
                  <a:pt x="14477" y="7640"/>
                </a:lnTo>
                <a:lnTo>
                  <a:pt x="14484" y="7634"/>
                </a:lnTo>
                <a:lnTo>
                  <a:pt x="14492" y="7627"/>
                </a:lnTo>
                <a:lnTo>
                  <a:pt x="14499" y="7621"/>
                </a:lnTo>
                <a:lnTo>
                  <a:pt x="14506" y="7613"/>
                </a:lnTo>
                <a:lnTo>
                  <a:pt x="14511" y="7605"/>
                </a:lnTo>
                <a:lnTo>
                  <a:pt x="14516" y="7596"/>
                </a:lnTo>
                <a:lnTo>
                  <a:pt x="14521" y="7586"/>
                </a:lnTo>
                <a:lnTo>
                  <a:pt x="14525" y="7576"/>
                </a:lnTo>
                <a:lnTo>
                  <a:pt x="14528" y="7565"/>
                </a:lnTo>
                <a:lnTo>
                  <a:pt x="14531" y="7554"/>
                </a:lnTo>
                <a:lnTo>
                  <a:pt x="14533" y="7546"/>
                </a:lnTo>
                <a:lnTo>
                  <a:pt x="14534" y="7537"/>
                </a:lnTo>
                <a:lnTo>
                  <a:pt x="14533" y="7528"/>
                </a:lnTo>
                <a:lnTo>
                  <a:pt x="14530" y="7520"/>
                </a:lnTo>
                <a:lnTo>
                  <a:pt x="14527" y="7512"/>
                </a:lnTo>
                <a:lnTo>
                  <a:pt x="14523" y="7506"/>
                </a:lnTo>
                <a:lnTo>
                  <a:pt x="14516" y="7499"/>
                </a:lnTo>
                <a:lnTo>
                  <a:pt x="14509" y="7494"/>
                </a:lnTo>
                <a:lnTo>
                  <a:pt x="14505" y="7492"/>
                </a:lnTo>
                <a:lnTo>
                  <a:pt x="14498" y="7489"/>
                </a:lnTo>
                <a:lnTo>
                  <a:pt x="14492" y="7486"/>
                </a:lnTo>
                <a:lnTo>
                  <a:pt x="14485" y="7485"/>
                </a:lnTo>
                <a:lnTo>
                  <a:pt x="14479" y="7484"/>
                </a:lnTo>
                <a:lnTo>
                  <a:pt x="14472" y="7484"/>
                </a:lnTo>
                <a:lnTo>
                  <a:pt x="14467" y="7485"/>
                </a:lnTo>
                <a:lnTo>
                  <a:pt x="14462" y="7486"/>
                </a:lnTo>
                <a:lnTo>
                  <a:pt x="14438" y="7498"/>
                </a:lnTo>
                <a:lnTo>
                  <a:pt x="14413" y="7511"/>
                </a:lnTo>
                <a:lnTo>
                  <a:pt x="14390" y="7524"/>
                </a:lnTo>
                <a:lnTo>
                  <a:pt x="14365" y="7536"/>
                </a:lnTo>
                <a:lnTo>
                  <a:pt x="14341" y="7549"/>
                </a:lnTo>
                <a:lnTo>
                  <a:pt x="14317" y="7562"/>
                </a:lnTo>
                <a:lnTo>
                  <a:pt x="14294" y="7575"/>
                </a:lnTo>
                <a:lnTo>
                  <a:pt x="14271" y="7588"/>
                </a:lnTo>
                <a:lnTo>
                  <a:pt x="14255" y="7556"/>
                </a:lnTo>
                <a:lnTo>
                  <a:pt x="14241" y="7528"/>
                </a:lnTo>
                <a:lnTo>
                  <a:pt x="14235" y="7514"/>
                </a:lnTo>
                <a:lnTo>
                  <a:pt x="14227" y="7501"/>
                </a:lnTo>
                <a:lnTo>
                  <a:pt x="14220" y="7489"/>
                </a:lnTo>
                <a:lnTo>
                  <a:pt x="14211" y="7477"/>
                </a:lnTo>
                <a:lnTo>
                  <a:pt x="14201" y="7465"/>
                </a:lnTo>
                <a:lnTo>
                  <a:pt x="14193" y="7454"/>
                </a:lnTo>
                <a:lnTo>
                  <a:pt x="14183" y="7444"/>
                </a:lnTo>
                <a:lnTo>
                  <a:pt x="14174" y="7436"/>
                </a:lnTo>
                <a:lnTo>
                  <a:pt x="14166" y="7428"/>
                </a:lnTo>
                <a:lnTo>
                  <a:pt x="14157" y="7423"/>
                </a:lnTo>
                <a:lnTo>
                  <a:pt x="14148" y="7419"/>
                </a:lnTo>
                <a:lnTo>
                  <a:pt x="14139" y="7415"/>
                </a:lnTo>
                <a:lnTo>
                  <a:pt x="14130" y="7413"/>
                </a:lnTo>
                <a:lnTo>
                  <a:pt x="14121" y="7413"/>
                </a:lnTo>
                <a:lnTo>
                  <a:pt x="14111" y="7414"/>
                </a:lnTo>
                <a:lnTo>
                  <a:pt x="14100" y="7416"/>
                </a:lnTo>
                <a:lnTo>
                  <a:pt x="14089" y="7420"/>
                </a:lnTo>
                <a:lnTo>
                  <a:pt x="14078" y="7424"/>
                </a:lnTo>
                <a:lnTo>
                  <a:pt x="14066" y="7430"/>
                </a:lnTo>
                <a:lnTo>
                  <a:pt x="14053" y="7437"/>
                </a:lnTo>
                <a:lnTo>
                  <a:pt x="14027" y="7452"/>
                </a:lnTo>
                <a:lnTo>
                  <a:pt x="14000" y="7465"/>
                </a:lnTo>
                <a:lnTo>
                  <a:pt x="13973" y="7478"/>
                </a:lnTo>
                <a:lnTo>
                  <a:pt x="13945" y="7489"/>
                </a:lnTo>
                <a:lnTo>
                  <a:pt x="13938" y="7491"/>
                </a:lnTo>
                <a:lnTo>
                  <a:pt x="13930" y="7493"/>
                </a:lnTo>
                <a:lnTo>
                  <a:pt x="13923" y="7493"/>
                </a:lnTo>
                <a:lnTo>
                  <a:pt x="13916" y="7494"/>
                </a:lnTo>
                <a:lnTo>
                  <a:pt x="13909" y="7493"/>
                </a:lnTo>
                <a:lnTo>
                  <a:pt x="13902" y="7492"/>
                </a:lnTo>
                <a:lnTo>
                  <a:pt x="13895" y="7490"/>
                </a:lnTo>
                <a:lnTo>
                  <a:pt x="13888" y="7487"/>
                </a:lnTo>
                <a:lnTo>
                  <a:pt x="13882" y="7484"/>
                </a:lnTo>
                <a:lnTo>
                  <a:pt x="13876" y="7481"/>
                </a:lnTo>
                <a:lnTo>
                  <a:pt x="13870" y="7477"/>
                </a:lnTo>
                <a:lnTo>
                  <a:pt x="13864" y="7471"/>
                </a:lnTo>
                <a:lnTo>
                  <a:pt x="13858" y="7466"/>
                </a:lnTo>
                <a:lnTo>
                  <a:pt x="13853" y="7459"/>
                </a:lnTo>
                <a:lnTo>
                  <a:pt x="13849" y="7453"/>
                </a:lnTo>
                <a:lnTo>
                  <a:pt x="13843" y="7447"/>
                </a:lnTo>
                <a:lnTo>
                  <a:pt x="13840" y="7441"/>
                </a:lnTo>
                <a:lnTo>
                  <a:pt x="13838" y="7436"/>
                </a:lnTo>
                <a:lnTo>
                  <a:pt x="13836" y="7430"/>
                </a:lnTo>
                <a:lnTo>
                  <a:pt x="13835" y="7425"/>
                </a:lnTo>
                <a:lnTo>
                  <a:pt x="13835" y="7421"/>
                </a:lnTo>
                <a:lnTo>
                  <a:pt x="13835" y="7415"/>
                </a:lnTo>
                <a:lnTo>
                  <a:pt x="13836" y="7411"/>
                </a:lnTo>
                <a:lnTo>
                  <a:pt x="13837" y="7407"/>
                </a:lnTo>
                <a:lnTo>
                  <a:pt x="13841" y="7398"/>
                </a:lnTo>
                <a:lnTo>
                  <a:pt x="13846" y="7390"/>
                </a:lnTo>
                <a:lnTo>
                  <a:pt x="13854" y="7382"/>
                </a:lnTo>
                <a:lnTo>
                  <a:pt x="13861" y="7373"/>
                </a:lnTo>
                <a:lnTo>
                  <a:pt x="13867" y="7367"/>
                </a:lnTo>
                <a:lnTo>
                  <a:pt x="13872" y="7360"/>
                </a:lnTo>
                <a:lnTo>
                  <a:pt x="13876" y="7354"/>
                </a:lnTo>
                <a:lnTo>
                  <a:pt x="13880" y="7346"/>
                </a:lnTo>
                <a:lnTo>
                  <a:pt x="13888" y="7330"/>
                </a:lnTo>
                <a:lnTo>
                  <a:pt x="13896" y="7315"/>
                </a:lnTo>
                <a:lnTo>
                  <a:pt x="13908" y="7293"/>
                </a:lnTo>
                <a:lnTo>
                  <a:pt x="13917" y="7275"/>
                </a:lnTo>
                <a:lnTo>
                  <a:pt x="13922" y="7269"/>
                </a:lnTo>
                <a:lnTo>
                  <a:pt x="13926" y="7264"/>
                </a:lnTo>
                <a:lnTo>
                  <a:pt x="13930" y="7259"/>
                </a:lnTo>
                <a:lnTo>
                  <a:pt x="13935" y="7256"/>
                </a:lnTo>
                <a:lnTo>
                  <a:pt x="13940" y="7254"/>
                </a:lnTo>
                <a:lnTo>
                  <a:pt x="13945" y="7252"/>
                </a:lnTo>
                <a:lnTo>
                  <a:pt x="13951" y="7251"/>
                </a:lnTo>
                <a:lnTo>
                  <a:pt x="13958" y="7251"/>
                </a:lnTo>
                <a:lnTo>
                  <a:pt x="13974" y="7252"/>
                </a:lnTo>
                <a:lnTo>
                  <a:pt x="13995" y="7254"/>
                </a:lnTo>
                <a:lnTo>
                  <a:pt x="14016" y="7257"/>
                </a:lnTo>
                <a:lnTo>
                  <a:pt x="14037" y="7261"/>
                </a:lnTo>
                <a:lnTo>
                  <a:pt x="14058" y="7265"/>
                </a:lnTo>
                <a:lnTo>
                  <a:pt x="14080" y="7267"/>
                </a:lnTo>
                <a:lnTo>
                  <a:pt x="14089" y="7267"/>
                </a:lnTo>
                <a:lnTo>
                  <a:pt x="14099" y="7266"/>
                </a:lnTo>
                <a:lnTo>
                  <a:pt x="14109" y="7265"/>
                </a:lnTo>
                <a:lnTo>
                  <a:pt x="14118" y="7263"/>
                </a:lnTo>
                <a:lnTo>
                  <a:pt x="14127" y="7259"/>
                </a:lnTo>
                <a:lnTo>
                  <a:pt x="14136" y="7255"/>
                </a:lnTo>
                <a:lnTo>
                  <a:pt x="14144" y="7252"/>
                </a:lnTo>
                <a:lnTo>
                  <a:pt x="14153" y="7246"/>
                </a:lnTo>
                <a:lnTo>
                  <a:pt x="14168" y="7236"/>
                </a:lnTo>
                <a:lnTo>
                  <a:pt x="14183" y="7224"/>
                </a:lnTo>
                <a:lnTo>
                  <a:pt x="14198" y="7212"/>
                </a:lnTo>
                <a:lnTo>
                  <a:pt x="14212" y="7198"/>
                </a:lnTo>
                <a:lnTo>
                  <a:pt x="14222" y="7189"/>
                </a:lnTo>
                <a:lnTo>
                  <a:pt x="14229" y="7179"/>
                </a:lnTo>
                <a:lnTo>
                  <a:pt x="14236" y="7168"/>
                </a:lnTo>
                <a:lnTo>
                  <a:pt x="14240" y="7157"/>
                </a:lnTo>
                <a:lnTo>
                  <a:pt x="14241" y="7151"/>
                </a:lnTo>
                <a:lnTo>
                  <a:pt x="14241" y="7144"/>
                </a:lnTo>
                <a:lnTo>
                  <a:pt x="14242" y="7138"/>
                </a:lnTo>
                <a:lnTo>
                  <a:pt x="14241" y="7131"/>
                </a:lnTo>
                <a:lnTo>
                  <a:pt x="14240" y="7125"/>
                </a:lnTo>
                <a:lnTo>
                  <a:pt x="14238" y="7117"/>
                </a:lnTo>
                <a:lnTo>
                  <a:pt x="14235" y="7110"/>
                </a:lnTo>
                <a:lnTo>
                  <a:pt x="14231" y="7102"/>
                </a:lnTo>
                <a:lnTo>
                  <a:pt x="14200" y="7123"/>
                </a:lnTo>
                <a:lnTo>
                  <a:pt x="14170" y="7144"/>
                </a:lnTo>
                <a:lnTo>
                  <a:pt x="14139" y="7165"/>
                </a:lnTo>
                <a:lnTo>
                  <a:pt x="14108" y="7183"/>
                </a:lnTo>
                <a:lnTo>
                  <a:pt x="14096" y="7189"/>
                </a:lnTo>
                <a:lnTo>
                  <a:pt x="14084" y="7194"/>
                </a:lnTo>
                <a:lnTo>
                  <a:pt x="14071" y="7196"/>
                </a:lnTo>
                <a:lnTo>
                  <a:pt x="14058" y="7197"/>
                </a:lnTo>
                <a:lnTo>
                  <a:pt x="14045" y="7197"/>
                </a:lnTo>
                <a:lnTo>
                  <a:pt x="14032" y="7197"/>
                </a:lnTo>
                <a:lnTo>
                  <a:pt x="14020" y="7196"/>
                </a:lnTo>
                <a:lnTo>
                  <a:pt x="14007" y="7194"/>
                </a:lnTo>
                <a:lnTo>
                  <a:pt x="13995" y="7193"/>
                </a:lnTo>
                <a:lnTo>
                  <a:pt x="13982" y="7192"/>
                </a:lnTo>
                <a:lnTo>
                  <a:pt x="13969" y="7190"/>
                </a:lnTo>
                <a:lnTo>
                  <a:pt x="13957" y="7190"/>
                </a:lnTo>
                <a:lnTo>
                  <a:pt x="13939" y="7193"/>
                </a:lnTo>
                <a:lnTo>
                  <a:pt x="13923" y="7196"/>
                </a:lnTo>
                <a:lnTo>
                  <a:pt x="13907" y="7200"/>
                </a:lnTo>
                <a:lnTo>
                  <a:pt x="13890" y="7207"/>
                </a:lnTo>
                <a:lnTo>
                  <a:pt x="13876" y="7215"/>
                </a:lnTo>
                <a:lnTo>
                  <a:pt x="13863" y="7225"/>
                </a:lnTo>
                <a:lnTo>
                  <a:pt x="13850" y="7236"/>
                </a:lnTo>
                <a:lnTo>
                  <a:pt x="13838" y="7249"/>
                </a:lnTo>
                <a:lnTo>
                  <a:pt x="13832" y="7255"/>
                </a:lnTo>
                <a:lnTo>
                  <a:pt x="13827" y="7260"/>
                </a:lnTo>
                <a:lnTo>
                  <a:pt x="13821" y="7266"/>
                </a:lnTo>
                <a:lnTo>
                  <a:pt x="13815" y="7270"/>
                </a:lnTo>
                <a:lnTo>
                  <a:pt x="13802" y="7278"/>
                </a:lnTo>
                <a:lnTo>
                  <a:pt x="13788" y="7283"/>
                </a:lnTo>
                <a:lnTo>
                  <a:pt x="13774" y="7287"/>
                </a:lnTo>
                <a:lnTo>
                  <a:pt x="13760" y="7291"/>
                </a:lnTo>
                <a:lnTo>
                  <a:pt x="13745" y="7293"/>
                </a:lnTo>
                <a:lnTo>
                  <a:pt x="13731" y="7296"/>
                </a:lnTo>
                <a:lnTo>
                  <a:pt x="13724" y="7297"/>
                </a:lnTo>
                <a:lnTo>
                  <a:pt x="13717" y="7297"/>
                </a:lnTo>
                <a:lnTo>
                  <a:pt x="13711" y="7297"/>
                </a:lnTo>
                <a:lnTo>
                  <a:pt x="13704" y="7296"/>
                </a:lnTo>
                <a:lnTo>
                  <a:pt x="13698" y="7295"/>
                </a:lnTo>
                <a:lnTo>
                  <a:pt x="13693" y="7293"/>
                </a:lnTo>
                <a:lnTo>
                  <a:pt x="13686" y="7291"/>
                </a:lnTo>
                <a:lnTo>
                  <a:pt x="13681" y="7288"/>
                </a:lnTo>
                <a:lnTo>
                  <a:pt x="13671" y="7281"/>
                </a:lnTo>
                <a:lnTo>
                  <a:pt x="13662" y="7272"/>
                </a:lnTo>
                <a:lnTo>
                  <a:pt x="13655" y="7263"/>
                </a:lnTo>
                <a:lnTo>
                  <a:pt x="13648" y="7251"/>
                </a:lnTo>
                <a:lnTo>
                  <a:pt x="13642" y="7238"/>
                </a:lnTo>
                <a:lnTo>
                  <a:pt x="13639" y="7225"/>
                </a:lnTo>
                <a:lnTo>
                  <a:pt x="13639" y="7219"/>
                </a:lnTo>
                <a:lnTo>
                  <a:pt x="13639" y="7213"/>
                </a:lnTo>
                <a:lnTo>
                  <a:pt x="13639" y="7207"/>
                </a:lnTo>
                <a:lnTo>
                  <a:pt x="13640" y="7201"/>
                </a:lnTo>
                <a:lnTo>
                  <a:pt x="13641" y="7196"/>
                </a:lnTo>
                <a:lnTo>
                  <a:pt x="13643" y="7189"/>
                </a:lnTo>
                <a:lnTo>
                  <a:pt x="13646" y="7184"/>
                </a:lnTo>
                <a:lnTo>
                  <a:pt x="13650" y="7179"/>
                </a:lnTo>
                <a:lnTo>
                  <a:pt x="13657" y="7169"/>
                </a:lnTo>
                <a:lnTo>
                  <a:pt x="13668" y="7159"/>
                </a:lnTo>
                <a:lnTo>
                  <a:pt x="13682" y="7150"/>
                </a:lnTo>
                <a:lnTo>
                  <a:pt x="13697" y="7141"/>
                </a:lnTo>
                <a:lnTo>
                  <a:pt x="13715" y="7132"/>
                </a:lnTo>
                <a:lnTo>
                  <a:pt x="13733" y="7122"/>
                </a:lnTo>
                <a:lnTo>
                  <a:pt x="13737" y="7119"/>
                </a:lnTo>
                <a:lnTo>
                  <a:pt x="13740" y="7115"/>
                </a:lnTo>
                <a:lnTo>
                  <a:pt x="13742" y="7112"/>
                </a:lnTo>
                <a:lnTo>
                  <a:pt x="13744" y="7108"/>
                </a:lnTo>
                <a:lnTo>
                  <a:pt x="13744" y="7103"/>
                </a:lnTo>
                <a:lnTo>
                  <a:pt x="13743" y="7097"/>
                </a:lnTo>
                <a:lnTo>
                  <a:pt x="13742" y="7091"/>
                </a:lnTo>
                <a:lnTo>
                  <a:pt x="13739" y="7084"/>
                </a:lnTo>
                <a:lnTo>
                  <a:pt x="13732" y="7075"/>
                </a:lnTo>
                <a:lnTo>
                  <a:pt x="13725" y="7069"/>
                </a:lnTo>
                <a:lnTo>
                  <a:pt x="13716" y="7063"/>
                </a:lnTo>
                <a:lnTo>
                  <a:pt x="13707" y="7059"/>
                </a:lnTo>
                <a:lnTo>
                  <a:pt x="13696" y="7056"/>
                </a:lnTo>
                <a:lnTo>
                  <a:pt x="13685" y="7054"/>
                </a:lnTo>
                <a:lnTo>
                  <a:pt x="13674" y="7054"/>
                </a:lnTo>
                <a:lnTo>
                  <a:pt x="13662" y="7054"/>
                </a:lnTo>
                <a:lnTo>
                  <a:pt x="13646" y="7057"/>
                </a:lnTo>
                <a:lnTo>
                  <a:pt x="13630" y="7061"/>
                </a:lnTo>
                <a:lnTo>
                  <a:pt x="13614" y="7067"/>
                </a:lnTo>
                <a:lnTo>
                  <a:pt x="13597" y="7071"/>
                </a:lnTo>
                <a:lnTo>
                  <a:pt x="13583" y="7072"/>
                </a:lnTo>
                <a:lnTo>
                  <a:pt x="13569" y="7072"/>
                </a:lnTo>
                <a:lnTo>
                  <a:pt x="13557" y="7071"/>
                </a:lnTo>
                <a:lnTo>
                  <a:pt x="13545" y="7069"/>
                </a:lnTo>
                <a:lnTo>
                  <a:pt x="13534" y="7065"/>
                </a:lnTo>
                <a:lnTo>
                  <a:pt x="13524" y="7060"/>
                </a:lnTo>
                <a:lnTo>
                  <a:pt x="13515" y="7054"/>
                </a:lnTo>
                <a:lnTo>
                  <a:pt x="13508" y="7046"/>
                </a:lnTo>
                <a:lnTo>
                  <a:pt x="13501" y="7038"/>
                </a:lnTo>
                <a:lnTo>
                  <a:pt x="13495" y="7027"/>
                </a:lnTo>
                <a:lnTo>
                  <a:pt x="13490" y="7016"/>
                </a:lnTo>
                <a:lnTo>
                  <a:pt x="13487" y="7004"/>
                </a:lnTo>
                <a:lnTo>
                  <a:pt x="13485" y="6991"/>
                </a:lnTo>
                <a:lnTo>
                  <a:pt x="13485" y="6978"/>
                </a:lnTo>
                <a:lnTo>
                  <a:pt x="13485" y="6963"/>
                </a:lnTo>
                <a:lnTo>
                  <a:pt x="13487" y="6947"/>
                </a:lnTo>
                <a:lnTo>
                  <a:pt x="13490" y="6935"/>
                </a:lnTo>
                <a:lnTo>
                  <a:pt x="13495" y="6924"/>
                </a:lnTo>
                <a:lnTo>
                  <a:pt x="13500" y="6912"/>
                </a:lnTo>
                <a:lnTo>
                  <a:pt x="13504" y="6900"/>
                </a:lnTo>
                <a:lnTo>
                  <a:pt x="13498" y="6892"/>
                </a:lnTo>
                <a:lnTo>
                  <a:pt x="13490" y="6887"/>
                </a:lnTo>
                <a:lnTo>
                  <a:pt x="13483" y="6882"/>
                </a:lnTo>
                <a:lnTo>
                  <a:pt x="13476" y="6877"/>
                </a:lnTo>
                <a:lnTo>
                  <a:pt x="13469" y="6875"/>
                </a:lnTo>
                <a:lnTo>
                  <a:pt x="13461" y="6872"/>
                </a:lnTo>
                <a:lnTo>
                  <a:pt x="13454" y="6871"/>
                </a:lnTo>
                <a:lnTo>
                  <a:pt x="13446" y="6871"/>
                </a:lnTo>
                <a:lnTo>
                  <a:pt x="13438" y="6871"/>
                </a:lnTo>
                <a:lnTo>
                  <a:pt x="13430" y="6872"/>
                </a:lnTo>
                <a:lnTo>
                  <a:pt x="13423" y="6873"/>
                </a:lnTo>
                <a:lnTo>
                  <a:pt x="13415" y="6875"/>
                </a:lnTo>
                <a:lnTo>
                  <a:pt x="13399" y="6882"/>
                </a:lnTo>
                <a:lnTo>
                  <a:pt x="13383" y="6889"/>
                </a:lnTo>
                <a:lnTo>
                  <a:pt x="13368" y="6899"/>
                </a:lnTo>
                <a:lnTo>
                  <a:pt x="13353" y="6907"/>
                </a:lnTo>
                <a:lnTo>
                  <a:pt x="13342" y="6917"/>
                </a:lnTo>
                <a:lnTo>
                  <a:pt x="13329" y="6926"/>
                </a:lnTo>
                <a:lnTo>
                  <a:pt x="13317" y="6934"/>
                </a:lnTo>
                <a:lnTo>
                  <a:pt x="13304" y="6941"/>
                </a:lnTo>
                <a:lnTo>
                  <a:pt x="13278" y="6955"/>
                </a:lnTo>
                <a:lnTo>
                  <a:pt x="13252" y="6968"/>
                </a:lnTo>
                <a:lnTo>
                  <a:pt x="13225" y="6979"/>
                </a:lnTo>
                <a:lnTo>
                  <a:pt x="13198" y="6991"/>
                </a:lnTo>
                <a:lnTo>
                  <a:pt x="13171" y="7003"/>
                </a:lnTo>
                <a:lnTo>
                  <a:pt x="13145" y="7017"/>
                </a:lnTo>
                <a:lnTo>
                  <a:pt x="13142" y="7026"/>
                </a:lnTo>
                <a:lnTo>
                  <a:pt x="13138" y="7032"/>
                </a:lnTo>
                <a:lnTo>
                  <a:pt x="13132" y="7038"/>
                </a:lnTo>
                <a:lnTo>
                  <a:pt x="13127" y="7043"/>
                </a:lnTo>
                <a:lnTo>
                  <a:pt x="13137" y="7031"/>
                </a:lnTo>
                <a:lnTo>
                  <a:pt x="13145" y="7017"/>
                </a:lnTo>
                <a:lnTo>
                  <a:pt x="13132" y="7025"/>
                </a:lnTo>
                <a:lnTo>
                  <a:pt x="13120" y="7031"/>
                </a:lnTo>
                <a:lnTo>
                  <a:pt x="13107" y="7040"/>
                </a:lnTo>
                <a:lnTo>
                  <a:pt x="13096" y="7047"/>
                </a:lnTo>
                <a:lnTo>
                  <a:pt x="13085" y="7056"/>
                </a:lnTo>
                <a:lnTo>
                  <a:pt x="13074" y="7066"/>
                </a:lnTo>
                <a:lnTo>
                  <a:pt x="13064" y="7076"/>
                </a:lnTo>
                <a:lnTo>
                  <a:pt x="13056" y="7087"/>
                </a:lnTo>
                <a:lnTo>
                  <a:pt x="13050" y="7092"/>
                </a:lnTo>
                <a:lnTo>
                  <a:pt x="13046" y="7099"/>
                </a:lnTo>
                <a:lnTo>
                  <a:pt x="13042" y="7105"/>
                </a:lnTo>
                <a:lnTo>
                  <a:pt x="13040" y="7113"/>
                </a:lnTo>
                <a:lnTo>
                  <a:pt x="13026" y="7118"/>
                </a:lnTo>
                <a:lnTo>
                  <a:pt x="13012" y="7123"/>
                </a:lnTo>
                <a:lnTo>
                  <a:pt x="12998" y="7127"/>
                </a:lnTo>
                <a:lnTo>
                  <a:pt x="12985" y="7129"/>
                </a:lnTo>
                <a:lnTo>
                  <a:pt x="12972" y="7130"/>
                </a:lnTo>
                <a:lnTo>
                  <a:pt x="12960" y="7130"/>
                </a:lnTo>
                <a:lnTo>
                  <a:pt x="12948" y="7128"/>
                </a:lnTo>
                <a:lnTo>
                  <a:pt x="12938" y="7126"/>
                </a:lnTo>
                <a:lnTo>
                  <a:pt x="12927" y="7122"/>
                </a:lnTo>
                <a:lnTo>
                  <a:pt x="12916" y="7116"/>
                </a:lnTo>
                <a:lnTo>
                  <a:pt x="12906" y="7110"/>
                </a:lnTo>
                <a:lnTo>
                  <a:pt x="12897" y="7101"/>
                </a:lnTo>
                <a:lnTo>
                  <a:pt x="12888" y="7091"/>
                </a:lnTo>
                <a:lnTo>
                  <a:pt x="12879" y="7080"/>
                </a:lnTo>
                <a:lnTo>
                  <a:pt x="12872" y="7067"/>
                </a:lnTo>
                <a:lnTo>
                  <a:pt x="12864" y="7052"/>
                </a:lnTo>
                <a:lnTo>
                  <a:pt x="12860" y="7045"/>
                </a:lnTo>
                <a:lnTo>
                  <a:pt x="12855" y="7039"/>
                </a:lnTo>
                <a:lnTo>
                  <a:pt x="12847" y="7033"/>
                </a:lnTo>
                <a:lnTo>
                  <a:pt x="12841" y="7028"/>
                </a:lnTo>
                <a:lnTo>
                  <a:pt x="12840" y="7009"/>
                </a:lnTo>
                <a:lnTo>
                  <a:pt x="12839" y="6988"/>
                </a:lnTo>
                <a:lnTo>
                  <a:pt x="12839" y="6969"/>
                </a:lnTo>
                <a:lnTo>
                  <a:pt x="12838" y="6948"/>
                </a:lnTo>
                <a:lnTo>
                  <a:pt x="12852" y="6941"/>
                </a:lnTo>
                <a:lnTo>
                  <a:pt x="12865" y="6933"/>
                </a:lnTo>
                <a:lnTo>
                  <a:pt x="12859" y="6919"/>
                </a:lnTo>
                <a:lnTo>
                  <a:pt x="12854" y="6905"/>
                </a:lnTo>
                <a:lnTo>
                  <a:pt x="12863" y="6893"/>
                </a:lnTo>
                <a:lnTo>
                  <a:pt x="12871" y="6886"/>
                </a:lnTo>
                <a:lnTo>
                  <a:pt x="12871" y="6886"/>
                </a:lnTo>
                <a:lnTo>
                  <a:pt x="12871" y="6890"/>
                </a:lnTo>
                <a:lnTo>
                  <a:pt x="12873" y="6894"/>
                </a:lnTo>
                <a:lnTo>
                  <a:pt x="12875" y="6900"/>
                </a:lnTo>
                <a:lnTo>
                  <a:pt x="12877" y="6905"/>
                </a:lnTo>
                <a:lnTo>
                  <a:pt x="12885" y="6917"/>
                </a:lnTo>
                <a:lnTo>
                  <a:pt x="12893" y="6929"/>
                </a:lnTo>
                <a:lnTo>
                  <a:pt x="12903" y="6941"/>
                </a:lnTo>
                <a:lnTo>
                  <a:pt x="12913" y="6950"/>
                </a:lnTo>
                <a:lnTo>
                  <a:pt x="12924" y="6960"/>
                </a:lnTo>
                <a:lnTo>
                  <a:pt x="12932" y="6967"/>
                </a:lnTo>
                <a:lnTo>
                  <a:pt x="12943" y="6973"/>
                </a:lnTo>
                <a:lnTo>
                  <a:pt x="12949" y="6975"/>
                </a:lnTo>
                <a:lnTo>
                  <a:pt x="12952" y="6975"/>
                </a:lnTo>
                <a:lnTo>
                  <a:pt x="12954" y="6975"/>
                </a:lnTo>
                <a:lnTo>
                  <a:pt x="12956" y="6974"/>
                </a:lnTo>
                <a:lnTo>
                  <a:pt x="12958" y="6972"/>
                </a:lnTo>
                <a:lnTo>
                  <a:pt x="12961" y="6967"/>
                </a:lnTo>
                <a:lnTo>
                  <a:pt x="12967" y="6960"/>
                </a:lnTo>
                <a:lnTo>
                  <a:pt x="12975" y="6953"/>
                </a:lnTo>
                <a:lnTo>
                  <a:pt x="12986" y="6943"/>
                </a:lnTo>
                <a:lnTo>
                  <a:pt x="12989" y="6947"/>
                </a:lnTo>
                <a:lnTo>
                  <a:pt x="12998" y="6942"/>
                </a:lnTo>
                <a:lnTo>
                  <a:pt x="13006" y="6936"/>
                </a:lnTo>
                <a:lnTo>
                  <a:pt x="13010" y="6933"/>
                </a:lnTo>
                <a:lnTo>
                  <a:pt x="13014" y="6930"/>
                </a:lnTo>
                <a:lnTo>
                  <a:pt x="13016" y="6926"/>
                </a:lnTo>
                <a:lnTo>
                  <a:pt x="13019" y="6920"/>
                </a:lnTo>
                <a:lnTo>
                  <a:pt x="13017" y="6915"/>
                </a:lnTo>
                <a:lnTo>
                  <a:pt x="13017" y="6913"/>
                </a:lnTo>
                <a:lnTo>
                  <a:pt x="13018" y="6913"/>
                </a:lnTo>
                <a:lnTo>
                  <a:pt x="13018" y="6913"/>
                </a:lnTo>
                <a:lnTo>
                  <a:pt x="13019" y="6913"/>
                </a:lnTo>
                <a:lnTo>
                  <a:pt x="13012" y="6877"/>
                </a:lnTo>
                <a:lnTo>
                  <a:pt x="13010" y="6877"/>
                </a:lnTo>
                <a:lnTo>
                  <a:pt x="13007" y="6875"/>
                </a:lnTo>
                <a:lnTo>
                  <a:pt x="13004" y="6872"/>
                </a:lnTo>
                <a:lnTo>
                  <a:pt x="13001" y="6866"/>
                </a:lnTo>
                <a:lnTo>
                  <a:pt x="12993" y="6854"/>
                </a:lnTo>
                <a:lnTo>
                  <a:pt x="12984" y="6838"/>
                </a:lnTo>
                <a:lnTo>
                  <a:pt x="12964" y="6804"/>
                </a:lnTo>
                <a:lnTo>
                  <a:pt x="12947" y="6777"/>
                </a:lnTo>
                <a:lnTo>
                  <a:pt x="12947" y="6776"/>
                </a:lnTo>
                <a:lnTo>
                  <a:pt x="12950" y="6779"/>
                </a:lnTo>
                <a:lnTo>
                  <a:pt x="12955" y="6783"/>
                </a:lnTo>
                <a:lnTo>
                  <a:pt x="12959" y="6786"/>
                </a:lnTo>
                <a:lnTo>
                  <a:pt x="12966" y="6788"/>
                </a:lnTo>
                <a:lnTo>
                  <a:pt x="12978" y="6792"/>
                </a:lnTo>
                <a:lnTo>
                  <a:pt x="12992" y="6798"/>
                </a:lnTo>
                <a:lnTo>
                  <a:pt x="13007" y="6803"/>
                </a:lnTo>
                <a:lnTo>
                  <a:pt x="13021" y="6811"/>
                </a:lnTo>
                <a:lnTo>
                  <a:pt x="13028" y="6815"/>
                </a:lnTo>
                <a:lnTo>
                  <a:pt x="13034" y="6820"/>
                </a:lnTo>
                <a:lnTo>
                  <a:pt x="13040" y="6826"/>
                </a:lnTo>
                <a:lnTo>
                  <a:pt x="13044" y="6833"/>
                </a:lnTo>
                <a:lnTo>
                  <a:pt x="13059" y="6859"/>
                </a:lnTo>
                <a:lnTo>
                  <a:pt x="13072" y="6885"/>
                </a:lnTo>
                <a:lnTo>
                  <a:pt x="13087" y="6912"/>
                </a:lnTo>
                <a:lnTo>
                  <a:pt x="13102" y="6936"/>
                </a:lnTo>
                <a:lnTo>
                  <a:pt x="13105" y="6942"/>
                </a:lnTo>
                <a:lnTo>
                  <a:pt x="13110" y="6946"/>
                </a:lnTo>
                <a:lnTo>
                  <a:pt x="13113" y="6950"/>
                </a:lnTo>
                <a:lnTo>
                  <a:pt x="13117" y="6954"/>
                </a:lnTo>
                <a:lnTo>
                  <a:pt x="13121" y="6956"/>
                </a:lnTo>
                <a:lnTo>
                  <a:pt x="13126" y="6958"/>
                </a:lnTo>
                <a:lnTo>
                  <a:pt x="13131" y="6960"/>
                </a:lnTo>
                <a:lnTo>
                  <a:pt x="13135" y="6961"/>
                </a:lnTo>
                <a:lnTo>
                  <a:pt x="13145" y="6962"/>
                </a:lnTo>
                <a:lnTo>
                  <a:pt x="13155" y="6960"/>
                </a:lnTo>
                <a:lnTo>
                  <a:pt x="13166" y="6957"/>
                </a:lnTo>
                <a:lnTo>
                  <a:pt x="13176" y="6953"/>
                </a:lnTo>
                <a:lnTo>
                  <a:pt x="13186" y="6945"/>
                </a:lnTo>
                <a:lnTo>
                  <a:pt x="13194" y="6938"/>
                </a:lnTo>
                <a:lnTo>
                  <a:pt x="13198" y="6933"/>
                </a:lnTo>
                <a:lnTo>
                  <a:pt x="13200" y="6929"/>
                </a:lnTo>
                <a:lnTo>
                  <a:pt x="13203" y="6925"/>
                </a:lnTo>
                <a:lnTo>
                  <a:pt x="13204" y="6919"/>
                </a:lnTo>
                <a:lnTo>
                  <a:pt x="13205" y="6915"/>
                </a:lnTo>
                <a:lnTo>
                  <a:pt x="13206" y="6910"/>
                </a:lnTo>
                <a:lnTo>
                  <a:pt x="13205" y="6905"/>
                </a:lnTo>
                <a:lnTo>
                  <a:pt x="13205" y="6900"/>
                </a:lnTo>
                <a:lnTo>
                  <a:pt x="13203" y="6896"/>
                </a:lnTo>
                <a:lnTo>
                  <a:pt x="13201" y="6891"/>
                </a:lnTo>
                <a:lnTo>
                  <a:pt x="13197" y="6886"/>
                </a:lnTo>
                <a:lnTo>
                  <a:pt x="13194" y="6882"/>
                </a:lnTo>
                <a:lnTo>
                  <a:pt x="13181" y="6869"/>
                </a:lnTo>
                <a:lnTo>
                  <a:pt x="13171" y="6857"/>
                </a:lnTo>
                <a:lnTo>
                  <a:pt x="13162" y="6844"/>
                </a:lnTo>
                <a:lnTo>
                  <a:pt x="13157" y="6831"/>
                </a:lnTo>
                <a:lnTo>
                  <a:pt x="13153" y="6819"/>
                </a:lnTo>
                <a:lnTo>
                  <a:pt x="13149" y="6806"/>
                </a:lnTo>
                <a:lnTo>
                  <a:pt x="13148" y="6793"/>
                </a:lnTo>
                <a:lnTo>
                  <a:pt x="13148" y="6780"/>
                </a:lnTo>
                <a:lnTo>
                  <a:pt x="13149" y="6769"/>
                </a:lnTo>
                <a:lnTo>
                  <a:pt x="13153" y="6756"/>
                </a:lnTo>
                <a:lnTo>
                  <a:pt x="13156" y="6743"/>
                </a:lnTo>
                <a:lnTo>
                  <a:pt x="13161" y="6731"/>
                </a:lnTo>
                <a:lnTo>
                  <a:pt x="13167" y="6718"/>
                </a:lnTo>
                <a:lnTo>
                  <a:pt x="13173" y="6706"/>
                </a:lnTo>
                <a:lnTo>
                  <a:pt x="13180" y="6693"/>
                </a:lnTo>
                <a:lnTo>
                  <a:pt x="13187" y="6680"/>
                </a:lnTo>
                <a:lnTo>
                  <a:pt x="13197" y="6665"/>
                </a:lnTo>
                <a:lnTo>
                  <a:pt x="13208" y="6649"/>
                </a:lnTo>
                <a:lnTo>
                  <a:pt x="13219" y="6634"/>
                </a:lnTo>
                <a:lnTo>
                  <a:pt x="13231" y="6619"/>
                </a:lnTo>
                <a:lnTo>
                  <a:pt x="13255" y="6589"/>
                </a:lnTo>
                <a:lnTo>
                  <a:pt x="13278" y="6559"/>
                </a:lnTo>
                <a:lnTo>
                  <a:pt x="13289" y="6546"/>
                </a:lnTo>
                <a:lnTo>
                  <a:pt x="13300" y="6533"/>
                </a:lnTo>
                <a:lnTo>
                  <a:pt x="13311" y="6519"/>
                </a:lnTo>
                <a:lnTo>
                  <a:pt x="13319" y="6505"/>
                </a:lnTo>
                <a:lnTo>
                  <a:pt x="13323" y="6496"/>
                </a:lnTo>
                <a:lnTo>
                  <a:pt x="13324" y="6488"/>
                </a:lnTo>
                <a:lnTo>
                  <a:pt x="13324" y="6479"/>
                </a:lnTo>
                <a:lnTo>
                  <a:pt x="13322" y="6471"/>
                </a:lnTo>
                <a:lnTo>
                  <a:pt x="13317" y="6465"/>
                </a:lnTo>
                <a:lnTo>
                  <a:pt x="13313" y="6459"/>
                </a:lnTo>
                <a:lnTo>
                  <a:pt x="13305" y="6453"/>
                </a:lnTo>
                <a:lnTo>
                  <a:pt x="13297" y="6450"/>
                </a:lnTo>
                <a:lnTo>
                  <a:pt x="13283" y="6445"/>
                </a:lnTo>
                <a:lnTo>
                  <a:pt x="13268" y="6441"/>
                </a:lnTo>
                <a:lnTo>
                  <a:pt x="13253" y="6439"/>
                </a:lnTo>
                <a:lnTo>
                  <a:pt x="13239" y="6440"/>
                </a:lnTo>
                <a:lnTo>
                  <a:pt x="13232" y="6441"/>
                </a:lnTo>
                <a:lnTo>
                  <a:pt x="13226" y="6442"/>
                </a:lnTo>
                <a:lnTo>
                  <a:pt x="13219" y="6446"/>
                </a:lnTo>
                <a:lnTo>
                  <a:pt x="13213" y="6449"/>
                </a:lnTo>
                <a:lnTo>
                  <a:pt x="13208" y="6454"/>
                </a:lnTo>
                <a:lnTo>
                  <a:pt x="13202" y="6460"/>
                </a:lnTo>
                <a:lnTo>
                  <a:pt x="13197" y="6466"/>
                </a:lnTo>
                <a:lnTo>
                  <a:pt x="13191" y="6474"/>
                </a:lnTo>
                <a:lnTo>
                  <a:pt x="13184" y="6488"/>
                </a:lnTo>
                <a:lnTo>
                  <a:pt x="13174" y="6501"/>
                </a:lnTo>
                <a:lnTo>
                  <a:pt x="13170" y="6506"/>
                </a:lnTo>
                <a:lnTo>
                  <a:pt x="13164" y="6510"/>
                </a:lnTo>
                <a:lnTo>
                  <a:pt x="13159" y="6515"/>
                </a:lnTo>
                <a:lnTo>
                  <a:pt x="13154" y="6519"/>
                </a:lnTo>
                <a:lnTo>
                  <a:pt x="13148" y="6522"/>
                </a:lnTo>
                <a:lnTo>
                  <a:pt x="13142" y="6525"/>
                </a:lnTo>
                <a:lnTo>
                  <a:pt x="13135" y="6527"/>
                </a:lnTo>
                <a:lnTo>
                  <a:pt x="13128" y="6529"/>
                </a:lnTo>
                <a:lnTo>
                  <a:pt x="13121" y="6530"/>
                </a:lnTo>
                <a:lnTo>
                  <a:pt x="13113" y="6530"/>
                </a:lnTo>
                <a:lnTo>
                  <a:pt x="13105" y="6530"/>
                </a:lnTo>
                <a:lnTo>
                  <a:pt x="13097" y="6529"/>
                </a:lnTo>
                <a:lnTo>
                  <a:pt x="13088" y="6526"/>
                </a:lnTo>
                <a:lnTo>
                  <a:pt x="13081" y="6526"/>
                </a:lnTo>
                <a:lnTo>
                  <a:pt x="13072" y="6526"/>
                </a:lnTo>
                <a:lnTo>
                  <a:pt x="13066" y="6526"/>
                </a:lnTo>
                <a:lnTo>
                  <a:pt x="13058" y="6527"/>
                </a:lnTo>
                <a:lnTo>
                  <a:pt x="13052" y="6530"/>
                </a:lnTo>
                <a:lnTo>
                  <a:pt x="13045" y="6532"/>
                </a:lnTo>
                <a:lnTo>
                  <a:pt x="13039" y="6535"/>
                </a:lnTo>
                <a:lnTo>
                  <a:pt x="13033" y="6538"/>
                </a:lnTo>
                <a:lnTo>
                  <a:pt x="13028" y="6543"/>
                </a:lnTo>
                <a:lnTo>
                  <a:pt x="13023" y="6547"/>
                </a:lnTo>
                <a:lnTo>
                  <a:pt x="13017" y="6552"/>
                </a:lnTo>
                <a:lnTo>
                  <a:pt x="13007" y="6564"/>
                </a:lnTo>
                <a:lnTo>
                  <a:pt x="13000" y="6578"/>
                </a:lnTo>
                <a:lnTo>
                  <a:pt x="12989" y="6596"/>
                </a:lnTo>
                <a:lnTo>
                  <a:pt x="12977" y="6614"/>
                </a:lnTo>
                <a:lnTo>
                  <a:pt x="12964" y="6631"/>
                </a:lnTo>
                <a:lnTo>
                  <a:pt x="12952" y="6648"/>
                </a:lnTo>
                <a:lnTo>
                  <a:pt x="12943" y="6616"/>
                </a:lnTo>
                <a:lnTo>
                  <a:pt x="12934" y="6583"/>
                </a:lnTo>
                <a:lnTo>
                  <a:pt x="12926" y="6551"/>
                </a:lnTo>
                <a:lnTo>
                  <a:pt x="12917" y="6519"/>
                </a:lnTo>
                <a:lnTo>
                  <a:pt x="12930" y="6510"/>
                </a:lnTo>
                <a:lnTo>
                  <a:pt x="12945" y="6502"/>
                </a:lnTo>
                <a:lnTo>
                  <a:pt x="12978" y="6483"/>
                </a:lnTo>
                <a:lnTo>
                  <a:pt x="13012" y="6466"/>
                </a:lnTo>
                <a:lnTo>
                  <a:pt x="13045" y="6447"/>
                </a:lnTo>
                <a:lnTo>
                  <a:pt x="13077" y="6428"/>
                </a:lnTo>
                <a:lnTo>
                  <a:pt x="13088" y="6422"/>
                </a:lnTo>
                <a:lnTo>
                  <a:pt x="13097" y="6414"/>
                </a:lnTo>
                <a:lnTo>
                  <a:pt x="13105" y="6408"/>
                </a:lnTo>
                <a:lnTo>
                  <a:pt x="13113" y="6400"/>
                </a:lnTo>
                <a:lnTo>
                  <a:pt x="13119" y="6393"/>
                </a:lnTo>
                <a:lnTo>
                  <a:pt x="13125" y="6384"/>
                </a:lnTo>
                <a:lnTo>
                  <a:pt x="13130" y="6376"/>
                </a:lnTo>
                <a:lnTo>
                  <a:pt x="13134" y="6367"/>
                </a:lnTo>
                <a:lnTo>
                  <a:pt x="13138" y="6357"/>
                </a:lnTo>
                <a:lnTo>
                  <a:pt x="13141" y="6348"/>
                </a:lnTo>
                <a:lnTo>
                  <a:pt x="13142" y="6338"/>
                </a:lnTo>
                <a:lnTo>
                  <a:pt x="13143" y="6327"/>
                </a:lnTo>
                <a:lnTo>
                  <a:pt x="13144" y="6317"/>
                </a:lnTo>
                <a:lnTo>
                  <a:pt x="13143" y="6306"/>
                </a:lnTo>
                <a:lnTo>
                  <a:pt x="13142" y="6295"/>
                </a:lnTo>
                <a:lnTo>
                  <a:pt x="13141" y="6283"/>
                </a:lnTo>
                <a:lnTo>
                  <a:pt x="13142" y="6262"/>
                </a:lnTo>
                <a:lnTo>
                  <a:pt x="13143" y="6240"/>
                </a:lnTo>
                <a:lnTo>
                  <a:pt x="13145" y="6229"/>
                </a:lnTo>
                <a:lnTo>
                  <a:pt x="13149" y="6221"/>
                </a:lnTo>
                <a:lnTo>
                  <a:pt x="13153" y="6216"/>
                </a:lnTo>
                <a:lnTo>
                  <a:pt x="13156" y="6212"/>
                </a:lnTo>
                <a:lnTo>
                  <a:pt x="13160" y="6209"/>
                </a:lnTo>
                <a:lnTo>
                  <a:pt x="13164" y="6206"/>
                </a:lnTo>
                <a:lnTo>
                  <a:pt x="13186" y="6195"/>
                </a:lnTo>
                <a:lnTo>
                  <a:pt x="13206" y="6184"/>
                </a:lnTo>
                <a:lnTo>
                  <a:pt x="13227" y="6172"/>
                </a:lnTo>
                <a:lnTo>
                  <a:pt x="13246" y="6160"/>
                </a:lnTo>
                <a:lnTo>
                  <a:pt x="13265" y="6146"/>
                </a:lnTo>
                <a:lnTo>
                  <a:pt x="13282" y="6131"/>
                </a:lnTo>
                <a:lnTo>
                  <a:pt x="13290" y="6123"/>
                </a:lnTo>
                <a:lnTo>
                  <a:pt x="13298" y="6114"/>
                </a:lnTo>
                <a:lnTo>
                  <a:pt x="13306" y="6104"/>
                </a:lnTo>
                <a:lnTo>
                  <a:pt x="13314" y="6095"/>
                </a:lnTo>
                <a:lnTo>
                  <a:pt x="13318" y="6089"/>
                </a:lnTo>
                <a:lnTo>
                  <a:pt x="13325" y="6084"/>
                </a:lnTo>
                <a:lnTo>
                  <a:pt x="13332" y="6079"/>
                </a:lnTo>
                <a:lnTo>
                  <a:pt x="13340" y="6074"/>
                </a:lnTo>
                <a:lnTo>
                  <a:pt x="13348" y="6070"/>
                </a:lnTo>
                <a:lnTo>
                  <a:pt x="13356" y="6068"/>
                </a:lnTo>
                <a:lnTo>
                  <a:pt x="13365" y="6066"/>
                </a:lnTo>
                <a:lnTo>
                  <a:pt x="13372" y="6065"/>
                </a:lnTo>
                <a:lnTo>
                  <a:pt x="13388" y="6065"/>
                </a:lnTo>
                <a:lnTo>
                  <a:pt x="13403" y="6063"/>
                </a:lnTo>
                <a:lnTo>
                  <a:pt x="13417" y="6060"/>
                </a:lnTo>
                <a:lnTo>
                  <a:pt x="13430" y="6056"/>
                </a:lnTo>
                <a:lnTo>
                  <a:pt x="13442" y="6051"/>
                </a:lnTo>
                <a:lnTo>
                  <a:pt x="13454" y="6044"/>
                </a:lnTo>
                <a:lnTo>
                  <a:pt x="13465" y="6037"/>
                </a:lnTo>
                <a:lnTo>
                  <a:pt x="13474" y="6029"/>
                </a:lnTo>
                <a:lnTo>
                  <a:pt x="13484" y="6021"/>
                </a:lnTo>
                <a:lnTo>
                  <a:pt x="13494" y="6010"/>
                </a:lnTo>
                <a:lnTo>
                  <a:pt x="13502" y="6000"/>
                </a:lnTo>
                <a:lnTo>
                  <a:pt x="13511" y="5988"/>
                </a:lnTo>
                <a:lnTo>
                  <a:pt x="13527" y="5965"/>
                </a:lnTo>
                <a:lnTo>
                  <a:pt x="13543" y="5940"/>
                </a:lnTo>
                <a:lnTo>
                  <a:pt x="13528" y="5936"/>
                </a:lnTo>
                <a:lnTo>
                  <a:pt x="13514" y="5931"/>
                </a:lnTo>
                <a:lnTo>
                  <a:pt x="13508" y="5929"/>
                </a:lnTo>
                <a:lnTo>
                  <a:pt x="13501" y="5928"/>
                </a:lnTo>
                <a:lnTo>
                  <a:pt x="13496" y="5927"/>
                </a:lnTo>
                <a:lnTo>
                  <a:pt x="13490" y="5928"/>
                </a:lnTo>
                <a:lnTo>
                  <a:pt x="13452" y="5932"/>
                </a:lnTo>
                <a:lnTo>
                  <a:pt x="13414" y="5937"/>
                </a:lnTo>
                <a:lnTo>
                  <a:pt x="13376" y="5941"/>
                </a:lnTo>
                <a:lnTo>
                  <a:pt x="13339" y="5945"/>
                </a:lnTo>
                <a:lnTo>
                  <a:pt x="13300" y="5951"/>
                </a:lnTo>
                <a:lnTo>
                  <a:pt x="13262" y="5955"/>
                </a:lnTo>
                <a:lnTo>
                  <a:pt x="13225" y="5960"/>
                </a:lnTo>
                <a:lnTo>
                  <a:pt x="13187" y="5965"/>
                </a:lnTo>
                <a:lnTo>
                  <a:pt x="13180" y="5965"/>
                </a:lnTo>
                <a:lnTo>
                  <a:pt x="13173" y="5965"/>
                </a:lnTo>
                <a:lnTo>
                  <a:pt x="13167" y="5962"/>
                </a:lnTo>
                <a:lnTo>
                  <a:pt x="13161" y="5960"/>
                </a:lnTo>
                <a:lnTo>
                  <a:pt x="13157" y="5956"/>
                </a:lnTo>
                <a:lnTo>
                  <a:pt x="13154" y="5952"/>
                </a:lnTo>
                <a:lnTo>
                  <a:pt x="13152" y="5946"/>
                </a:lnTo>
                <a:lnTo>
                  <a:pt x="13152" y="5939"/>
                </a:lnTo>
                <a:lnTo>
                  <a:pt x="13153" y="5933"/>
                </a:lnTo>
                <a:lnTo>
                  <a:pt x="13154" y="5928"/>
                </a:lnTo>
                <a:lnTo>
                  <a:pt x="13156" y="5923"/>
                </a:lnTo>
                <a:lnTo>
                  <a:pt x="13159" y="5917"/>
                </a:lnTo>
                <a:lnTo>
                  <a:pt x="13167" y="5906"/>
                </a:lnTo>
                <a:lnTo>
                  <a:pt x="13174" y="5897"/>
                </a:lnTo>
                <a:lnTo>
                  <a:pt x="13180" y="5891"/>
                </a:lnTo>
                <a:lnTo>
                  <a:pt x="13188" y="5888"/>
                </a:lnTo>
                <a:lnTo>
                  <a:pt x="13196" y="5885"/>
                </a:lnTo>
                <a:lnTo>
                  <a:pt x="13204" y="5884"/>
                </a:lnTo>
                <a:lnTo>
                  <a:pt x="13220" y="5882"/>
                </a:lnTo>
                <a:lnTo>
                  <a:pt x="13234" y="5880"/>
                </a:lnTo>
                <a:lnTo>
                  <a:pt x="13242" y="5877"/>
                </a:lnTo>
                <a:lnTo>
                  <a:pt x="13248" y="5875"/>
                </a:lnTo>
                <a:lnTo>
                  <a:pt x="13255" y="5872"/>
                </a:lnTo>
                <a:lnTo>
                  <a:pt x="13260" y="5869"/>
                </a:lnTo>
                <a:lnTo>
                  <a:pt x="13267" y="5864"/>
                </a:lnTo>
                <a:lnTo>
                  <a:pt x="13271" y="5860"/>
                </a:lnTo>
                <a:lnTo>
                  <a:pt x="13276" y="5856"/>
                </a:lnTo>
                <a:lnTo>
                  <a:pt x="13281" y="5849"/>
                </a:lnTo>
                <a:lnTo>
                  <a:pt x="13284" y="5843"/>
                </a:lnTo>
                <a:lnTo>
                  <a:pt x="13287" y="5837"/>
                </a:lnTo>
                <a:lnTo>
                  <a:pt x="13290" y="5829"/>
                </a:lnTo>
                <a:lnTo>
                  <a:pt x="13292" y="5820"/>
                </a:lnTo>
                <a:lnTo>
                  <a:pt x="13296" y="5812"/>
                </a:lnTo>
                <a:lnTo>
                  <a:pt x="13299" y="5803"/>
                </a:lnTo>
                <a:lnTo>
                  <a:pt x="13303" y="5796"/>
                </a:lnTo>
                <a:lnTo>
                  <a:pt x="13309" y="5789"/>
                </a:lnTo>
                <a:lnTo>
                  <a:pt x="13314" y="5784"/>
                </a:lnTo>
                <a:lnTo>
                  <a:pt x="13322" y="5778"/>
                </a:lnTo>
                <a:lnTo>
                  <a:pt x="13329" y="5775"/>
                </a:lnTo>
                <a:lnTo>
                  <a:pt x="13338" y="5772"/>
                </a:lnTo>
                <a:lnTo>
                  <a:pt x="13348" y="5769"/>
                </a:lnTo>
                <a:lnTo>
                  <a:pt x="13357" y="5765"/>
                </a:lnTo>
                <a:lnTo>
                  <a:pt x="13366" y="5761"/>
                </a:lnTo>
                <a:lnTo>
                  <a:pt x="13372" y="5756"/>
                </a:lnTo>
                <a:lnTo>
                  <a:pt x="13377" y="5750"/>
                </a:lnTo>
                <a:lnTo>
                  <a:pt x="13383" y="5744"/>
                </a:lnTo>
                <a:lnTo>
                  <a:pt x="13386" y="5737"/>
                </a:lnTo>
                <a:lnTo>
                  <a:pt x="13389" y="5730"/>
                </a:lnTo>
                <a:lnTo>
                  <a:pt x="13393" y="5722"/>
                </a:lnTo>
                <a:lnTo>
                  <a:pt x="13394" y="5715"/>
                </a:lnTo>
                <a:lnTo>
                  <a:pt x="13396" y="5706"/>
                </a:lnTo>
                <a:lnTo>
                  <a:pt x="13396" y="5699"/>
                </a:lnTo>
                <a:lnTo>
                  <a:pt x="13397" y="5682"/>
                </a:lnTo>
                <a:lnTo>
                  <a:pt x="13398" y="5664"/>
                </a:lnTo>
                <a:lnTo>
                  <a:pt x="13396" y="5644"/>
                </a:lnTo>
                <a:lnTo>
                  <a:pt x="13393" y="5622"/>
                </a:lnTo>
                <a:lnTo>
                  <a:pt x="13389" y="5602"/>
                </a:lnTo>
                <a:lnTo>
                  <a:pt x="13387" y="5580"/>
                </a:lnTo>
                <a:lnTo>
                  <a:pt x="13388" y="5577"/>
                </a:lnTo>
                <a:lnTo>
                  <a:pt x="13389" y="5574"/>
                </a:lnTo>
                <a:lnTo>
                  <a:pt x="13391" y="5571"/>
                </a:lnTo>
                <a:lnTo>
                  <a:pt x="13394" y="5566"/>
                </a:lnTo>
                <a:lnTo>
                  <a:pt x="13400" y="5560"/>
                </a:lnTo>
                <a:lnTo>
                  <a:pt x="13406" y="5556"/>
                </a:lnTo>
                <a:lnTo>
                  <a:pt x="13414" y="5553"/>
                </a:lnTo>
                <a:lnTo>
                  <a:pt x="13423" y="5553"/>
                </a:lnTo>
                <a:lnTo>
                  <a:pt x="13430" y="5555"/>
                </a:lnTo>
                <a:lnTo>
                  <a:pt x="13438" y="5557"/>
                </a:lnTo>
                <a:lnTo>
                  <a:pt x="13444" y="5562"/>
                </a:lnTo>
                <a:lnTo>
                  <a:pt x="13450" y="5569"/>
                </a:lnTo>
                <a:lnTo>
                  <a:pt x="13454" y="5576"/>
                </a:lnTo>
                <a:lnTo>
                  <a:pt x="13458" y="5584"/>
                </a:lnTo>
                <a:lnTo>
                  <a:pt x="13463" y="5591"/>
                </a:lnTo>
                <a:lnTo>
                  <a:pt x="13469" y="5598"/>
                </a:lnTo>
                <a:lnTo>
                  <a:pt x="13475" y="5603"/>
                </a:lnTo>
                <a:lnTo>
                  <a:pt x="13482" y="5606"/>
                </a:lnTo>
                <a:lnTo>
                  <a:pt x="13488" y="5608"/>
                </a:lnTo>
                <a:lnTo>
                  <a:pt x="13497" y="5608"/>
                </a:lnTo>
                <a:lnTo>
                  <a:pt x="13504" y="5606"/>
                </a:lnTo>
                <a:lnTo>
                  <a:pt x="13513" y="5603"/>
                </a:lnTo>
                <a:lnTo>
                  <a:pt x="13520" y="5598"/>
                </a:lnTo>
                <a:lnTo>
                  <a:pt x="13528" y="5592"/>
                </a:lnTo>
                <a:lnTo>
                  <a:pt x="13532" y="5586"/>
                </a:lnTo>
                <a:lnTo>
                  <a:pt x="13537" y="5578"/>
                </a:lnTo>
                <a:lnTo>
                  <a:pt x="13540" y="5571"/>
                </a:lnTo>
                <a:lnTo>
                  <a:pt x="13542" y="5563"/>
                </a:lnTo>
                <a:lnTo>
                  <a:pt x="13543" y="5555"/>
                </a:lnTo>
                <a:lnTo>
                  <a:pt x="13542" y="5546"/>
                </a:lnTo>
                <a:lnTo>
                  <a:pt x="13541" y="5536"/>
                </a:lnTo>
                <a:lnTo>
                  <a:pt x="13539" y="5528"/>
                </a:lnTo>
                <a:lnTo>
                  <a:pt x="13537" y="5519"/>
                </a:lnTo>
                <a:lnTo>
                  <a:pt x="13533" y="5510"/>
                </a:lnTo>
                <a:lnTo>
                  <a:pt x="13529" y="5503"/>
                </a:lnTo>
                <a:lnTo>
                  <a:pt x="13525" y="5495"/>
                </a:lnTo>
                <a:lnTo>
                  <a:pt x="13519" y="5489"/>
                </a:lnTo>
                <a:lnTo>
                  <a:pt x="13514" y="5482"/>
                </a:lnTo>
                <a:lnTo>
                  <a:pt x="13509" y="5477"/>
                </a:lnTo>
                <a:lnTo>
                  <a:pt x="13502" y="5472"/>
                </a:lnTo>
                <a:lnTo>
                  <a:pt x="13495" y="5467"/>
                </a:lnTo>
                <a:lnTo>
                  <a:pt x="13487" y="5464"/>
                </a:lnTo>
                <a:lnTo>
                  <a:pt x="13480" y="5461"/>
                </a:lnTo>
                <a:lnTo>
                  <a:pt x="13472" y="5459"/>
                </a:lnTo>
                <a:lnTo>
                  <a:pt x="13463" y="5458"/>
                </a:lnTo>
                <a:lnTo>
                  <a:pt x="13455" y="5458"/>
                </a:lnTo>
                <a:lnTo>
                  <a:pt x="13444" y="5458"/>
                </a:lnTo>
                <a:lnTo>
                  <a:pt x="13434" y="5459"/>
                </a:lnTo>
                <a:lnTo>
                  <a:pt x="13424" y="5460"/>
                </a:lnTo>
                <a:lnTo>
                  <a:pt x="13413" y="5462"/>
                </a:lnTo>
                <a:lnTo>
                  <a:pt x="13393" y="5467"/>
                </a:lnTo>
                <a:lnTo>
                  <a:pt x="13372" y="5473"/>
                </a:lnTo>
                <a:lnTo>
                  <a:pt x="13359" y="5475"/>
                </a:lnTo>
                <a:lnTo>
                  <a:pt x="13349" y="5475"/>
                </a:lnTo>
                <a:lnTo>
                  <a:pt x="13344" y="5474"/>
                </a:lnTo>
                <a:lnTo>
                  <a:pt x="13341" y="5473"/>
                </a:lnTo>
                <a:lnTo>
                  <a:pt x="13337" y="5471"/>
                </a:lnTo>
                <a:lnTo>
                  <a:pt x="13333" y="5468"/>
                </a:lnTo>
                <a:lnTo>
                  <a:pt x="13331" y="5465"/>
                </a:lnTo>
                <a:lnTo>
                  <a:pt x="13328" y="5462"/>
                </a:lnTo>
                <a:lnTo>
                  <a:pt x="13326" y="5458"/>
                </a:lnTo>
                <a:lnTo>
                  <a:pt x="13324" y="5453"/>
                </a:lnTo>
                <a:lnTo>
                  <a:pt x="13322" y="5443"/>
                </a:lnTo>
                <a:lnTo>
                  <a:pt x="13318" y="5430"/>
                </a:lnTo>
                <a:lnTo>
                  <a:pt x="13315" y="5409"/>
                </a:lnTo>
                <a:lnTo>
                  <a:pt x="13311" y="5393"/>
                </a:lnTo>
                <a:lnTo>
                  <a:pt x="13308" y="5387"/>
                </a:lnTo>
                <a:lnTo>
                  <a:pt x="13304" y="5381"/>
                </a:lnTo>
                <a:lnTo>
                  <a:pt x="13301" y="5377"/>
                </a:lnTo>
                <a:lnTo>
                  <a:pt x="13297" y="5374"/>
                </a:lnTo>
                <a:lnTo>
                  <a:pt x="13292" y="5370"/>
                </a:lnTo>
                <a:lnTo>
                  <a:pt x="13288" y="5369"/>
                </a:lnTo>
                <a:lnTo>
                  <a:pt x="13283" y="5368"/>
                </a:lnTo>
                <a:lnTo>
                  <a:pt x="13277" y="5368"/>
                </a:lnTo>
                <a:lnTo>
                  <a:pt x="13271" y="5369"/>
                </a:lnTo>
                <a:lnTo>
                  <a:pt x="13265" y="5370"/>
                </a:lnTo>
                <a:lnTo>
                  <a:pt x="13257" y="5373"/>
                </a:lnTo>
                <a:lnTo>
                  <a:pt x="13249" y="5376"/>
                </a:lnTo>
                <a:lnTo>
                  <a:pt x="13217" y="5389"/>
                </a:lnTo>
                <a:lnTo>
                  <a:pt x="13186" y="5403"/>
                </a:lnTo>
                <a:lnTo>
                  <a:pt x="13155" y="5417"/>
                </a:lnTo>
                <a:lnTo>
                  <a:pt x="13124" y="5430"/>
                </a:lnTo>
                <a:lnTo>
                  <a:pt x="13114" y="5434"/>
                </a:lnTo>
                <a:lnTo>
                  <a:pt x="13103" y="5436"/>
                </a:lnTo>
                <a:lnTo>
                  <a:pt x="13092" y="5438"/>
                </a:lnTo>
                <a:lnTo>
                  <a:pt x="13083" y="5438"/>
                </a:lnTo>
                <a:lnTo>
                  <a:pt x="13072" y="5438"/>
                </a:lnTo>
                <a:lnTo>
                  <a:pt x="13061" y="5436"/>
                </a:lnTo>
                <a:lnTo>
                  <a:pt x="13052" y="5433"/>
                </a:lnTo>
                <a:lnTo>
                  <a:pt x="13041" y="5429"/>
                </a:lnTo>
                <a:lnTo>
                  <a:pt x="13033" y="5424"/>
                </a:lnTo>
                <a:lnTo>
                  <a:pt x="13026" y="5419"/>
                </a:lnTo>
                <a:lnTo>
                  <a:pt x="13019" y="5414"/>
                </a:lnTo>
                <a:lnTo>
                  <a:pt x="13014" y="5407"/>
                </a:lnTo>
                <a:lnTo>
                  <a:pt x="13010" y="5401"/>
                </a:lnTo>
                <a:lnTo>
                  <a:pt x="13006" y="5393"/>
                </a:lnTo>
                <a:lnTo>
                  <a:pt x="13004" y="5386"/>
                </a:lnTo>
                <a:lnTo>
                  <a:pt x="13004" y="5376"/>
                </a:lnTo>
                <a:lnTo>
                  <a:pt x="13005" y="5370"/>
                </a:lnTo>
                <a:lnTo>
                  <a:pt x="13007" y="5364"/>
                </a:lnTo>
                <a:lnTo>
                  <a:pt x="13010" y="5359"/>
                </a:lnTo>
                <a:lnTo>
                  <a:pt x="13013" y="5353"/>
                </a:lnTo>
                <a:lnTo>
                  <a:pt x="13015" y="5347"/>
                </a:lnTo>
                <a:lnTo>
                  <a:pt x="13019" y="5343"/>
                </a:lnTo>
                <a:lnTo>
                  <a:pt x="13024" y="5337"/>
                </a:lnTo>
                <a:lnTo>
                  <a:pt x="13028" y="5334"/>
                </a:lnTo>
                <a:lnTo>
                  <a:pt x="13032" y="5330"/>
                </a:lnTo>
                <a:lnTo>
                  <a:pt x="13038" y="5326"/>
                </a:lnTo>
                <a:lnTo>
                  <a:pt x="13043" y="5324"/>
                </a:lnTo>
                <a:lnTo>
                  <a:pt x="13049" y="5322"/>
                </a:lnTo>
                <a:lnTo>
                  <a:pt x="13061" y="5318"/>
                </a:lnTo>
                <a:lnTo>
                  <a:pt x="13074" y="5315"/>
                </a:lnTo>
                <a:lnTo>
                  <a:pt x="13088" y="5310"/>
                </a:lnTo>
                <a:lnTo>
                  <a:pt x="13102" y="5305"/>
                </a:lnTo>
                <a:lnTo>
                  <a:pt x="13115" y="5298"/>
                </a:lnTo>
                <a:lnTo>
                  <a:pt x="13128" y="5292"/>
                </a:lnTo>
                <a:lnTo>
                  <a:pt x="13153" y="5277"/>
                </a:lnTo>
                <a:lnTo>
                  <a:pt x="13177" y="5261"/>
                </a:lnTo>
                <a:lnTo>
                  <a:pt x="13203" y="5246"/>
                </a:lnTo>
                <a:lnTo>
                  <a:pt x="13228" y="5232"/>
                </a:lnTo>
                <a:lnTo>
                  <a:pt x="13242" y="5225"/>
                </a:lnTo>
                <a:lnTo>
                  <a:pt x="13256" y="5220"/>
                </a:lnTo>
                <a:lnTo>
                  <a:pt x="13270" y="5216"/>
                </a:lnTo>
                <a:lnTo>
                  <a:pt x="13284" y="5212"/>
                </a:lnTo>
                <a:lnTo>
                  <a:pt x="13292" y="5198"/>
                </a:lnTo>
                <a:lnTo>
                  <a:pt x="13302" y="5184"/>
                </a:lnTo>
                <a:lnTo>
                  <a:pt x="13312" y="5171"/>
                </a:lnTo>
                <a:lnTo>
                  <a:pt x="13322" y="5160"/>
                </a:lnTo>
                <a:lnTo>
                  <a:pt x="13332" y="5148"/>
                </a:lnTo>
                <a:lnTo>
                  <a:pt x="13343" y="5137"/>
                </a:lnTo>
                <a:lnTo>
                  <a:pt x="13355" y="5127"/>
                </a:lnTo>
                <a:lnTo>
                  <a:pt x="13367" y="5118"/>
                </a:lnTo>
                <a:lnTo>
                  <a:pt x="13380" y="5109"/>
                </a:lnTo>
                <a:lnTo>
                  <a:pt x="13393" y="5101"/>
                </a:lnTo>
                <a:lnTo>
                  <a:pt x="13406" y="5095"/>
                </a:lnTo>
                <a:lnTo>
                  <a:pt x="13420" y="5089"/>
                </a:lnTo>
                <a:lnTo>
                  <a:pt x="13436" y="5083"/>
                </a:lnTo>
                <a:lnTo>
                  <a:pt x="13452" y="5079"/>
                </a:lnTo>
                <a:lnTo>
                  <a:pt x="13468" y="5076"/>
                </a:lnTo>
                <a:lnTo>
                  <a:pt x="13485" y="5073"/>
                </a:lnTo>
                <a:lnTo>
                  <a:pt x="13489" y="5072"/>
                </a:lnTo>
                <a:lnTo>
                  <a:pt x="13493" y="5071"/>
                </a:lnTo>
                <a:lnTo>
                  <a:pt x="13496" y="5069"/>
                </a:lnTo>
                <a:lnTo>
                  <a:pt x="13499" y="5067"/>
                </a:lnTo>
                <a:lnTo>
                  <a:pt x="13504" y="5061"/>
                </a:lnTo>
                <a:lnTo>
                  <a:pt x="13509" y="5053"/>
                </a:lnTo>
                <a:lnTo>
                  <a:pt x="13512" y="5044"/>
                </a:lnTo>
                <a:lnTo>
                  <a:pt x="13512" y="5036"/>
                </a:lnTo>
                <a:lnTo>
                  <a:pt x="13511" y="5027"/>
                </a:lnTo>
                <a:lnTo>
                  <a:pt x="13508" y="5017"/>
                </a:lnTo>
                <a:lnTo>
                  <a:pt x="13503" y="5010"/>
                </a:lnTo>
                <a:lnTo>
                  <a:pt x="13497" y="5003"/>
                </a:lnTo>
                <a:lnTo>
                  <a:pt x="13490" y="4999"/>
                </a:lnTo>
                <a:lnTo>
                  <a:pt x="13483" y="4997"/>
                </a:lnTo>
                <a:lnTo>
                  <a:pt x="13474" y="4996"/>
                </a:lnTo>
                <a:lnTo>
                  <a:pt x="13466" y="4997"/>
                </a:lnTo>
                <a:lnTo>
                  <a:pt x="13457" y="4998"/>
                </a:lnTo>
                <a:lnTo>
                  <a:pt x="13450" y="5001"/>
                </a:lnTo>
                <a:lnTo>
                  <a:pt x="13410" y="5016"/>
                </a:lnTo>
                <a:lnTo>
                  <a:pt x="13370" y="5031"/>
                </a:lnTo>
                <a:lnTo>
                  <a:pt x="13330" y="5048"/>
                </a:lnTo>
                <a:lnTo>
                  <a:pt x="13290" y="5062"/>
                </a:lnTo>
                <a:lnTo>
                  <a:pt x="13284" y="5064"/>
                </a:lnTo>
                <a:lnTo>
                  <a:pt x="13278" y="5064"/>
                </a:lnTo>
                <a:lnTo>
                  <a:pt x="13272" y="5063"/>
                </a:lnTo>
                <a:lnTo>
                  <a:pt x="13266" y="5061"/>
                </a:lnTo>
                <a:lnTo>
                  <a:pt x="13260" y="5057"/>
                </a:lnTo>
                <a:lnTo>
                  <a:pt x="13256" y="5053"/>
                </a:lnTo>
                <a:lnTo>
                  <a:pt x="13252" y="5048"/>
                </a:lnTo>
                <a:lnTo>
                  <a:pt x="13248" y="5042"/>
                </a:lnTo>
                <a:lnTo>
                  <a:pt x="13247" y="5035"/>
                </a:lnTo>
                <a:lnTo>
                  <a:pt x="13247" y="5026"/>
                </a:lnTo>
                <a:lnTo>
                  <a:pt x="13249" y="5017"/>
                </a:lnTo>
                <a:lnTo>
                  <a:pt x="13254" y="5011"/>
                </a:lnTo>
                <a:lnTo>
                  <a:pt x="13270" y="4992"/>
                </a:lnTo>
                <a:lnTo>
                  <a:pt x="13287" y="4973"/>
                </a:lnTo>
                <a:lnTo>
                  <a:pt x="13295" y="4964"/>
                </a:lnTo>
                <a:lnTo>
                  <a:pt x="13302" y="4953"/>
                </a:lnTo>
                <a:lnTo>
                  <a:pt x="13309" y="4942"/>
                </a:lnTo>
                <a:lnTo>
                  <a:pt x="13313" y="4929"/>
                </a:lnTo>
                <a:lnTo>
                  <a:pt x="13317" y="4921"/>
                </a:lnTo>
                <a:lnTo>
                  <a:pt x="13322" y="4911"/>
                </a:lnTo>
                <a:lnTo>
                  <a:pt x="13327" y="4901"/>
                </a:lnTo>
                <a:lnTo>
                  <a:pt x="13332" y="4893"/>
                </a:lnTo>
                <a:lnTo>
                  <a:pt x="13344" y="4875"/>
                </a:lnTo>
                <a:lnTo>
                  <a:pt x="13356" y="4857"/>
                </a:lnTo>
                <a:lnTo>
                  <a:pt x="13359" y="4853"/>
                </a:lnTo>
                <a:lnTo>
                  <a:pt x="13362" y="4849"/>
                </a:lnTo>
                <a:lnTo>
                  <a:pt x="13367" y="4845"/>
                </a:lnTo>
                <a:lnTo>
                  <a:pt x="13371" y="4842"/>
                </a:lnTo>
                <a:lnTo>
                  <a:pt x="13382" y="4836"/>
                </a:lnTo>
                <a:lnTo>
                  <a:pt x="13391" y="4830"/>
                </a:lnTo>
                <a:lnTo>
                  <a:pt x="13396" y="4826"/>
                </a:lnTo>
                <a:lnTo>
                  <a:pt x="13400" y="4823"/>
                </a:lnTo>
                <a:lnTo>
                  <a:pt x="13403" y="4818"/>
                </a:lnTo>
                <a:lnTo>
                  <a:pt x="13406" y="4813"/>
                </a:lnTo>
                <a:lnTo>
                  <a:pt x="13409" y="4808"/>
                </a:lnTo>
                <a:lnTo>
                  <a:pt x="13410" y="4801"/>
                </a:lnTo>
                <a:lnTo>
                  <a:pt x="13410" y="4795"/>
                </a:lnTo>
                <a:lnTo>
                  <a:pt x="13409" y="4786"/>
                </a:lnTo>
                <a:lnTo>
                  <a:pt x="13371" y="4801"/>
                </a:lnTo>
                <a:lnTo>
                  <a:pt x="13334" y="4815"/>
                </a:lnTo>
                <a:lnTo>
                  <a:pt x="13299" y="4829"/>
                </a:lnTo>
                <a:lnTo>
                  <a:pt x="13262" y="4841"/>
                </a:lnTo>
                <a:lnTo>
                  <a:pt x="13246" y="4846"/>
                </a:lnTo>
                <a:lnTo>
                  <a:pt x="13230" y="4854"/>
                </a:lnTo>
                <a:lnTo>
                  <a:pt x="13215" y="4861"/>
                </a:lnTo>
                <a:lnTo>
                  <a:pt x="13201" y="4870"/>
                </a:lnTo>
                <a:lnTo>
                  <a:pt x="13187" y="4880"/>
                </a:lnTo>
                <a:lnTo>
                  <a:pt x="13174" y="4890"/>
                </a:lnTo>
                <a:lnTo>
                  <a:pt x="13161" y="4901"/>
                </a:lnTo>
                <a:lnTo>
                  <a:pt x="13148" y="4913"/>
                </a:lnTo>
                <a:lnTo>
                  <a:pt x="13135" y="4924"/>
                </a:lnTo>
                <a:lnTo>
                  <a:pt x="13124" y="4936"/>
                </a:lnTo>
                <a:lnTo>
                  <a:pt x="13111" y="4948"/>
                </a:lnTo>
                <a:lnTo>
                  <a:pt x="13100" y="4960"/>
                </a:lnTo>
                <a:lnTo>
                  <a:pt x="13095" y="4967"/>
                </a:lnTo>
                <a:lnTo>
                  <a:pt x="13090" y="4974"/>
                </a:lnTo>
                <a:lnTo>
                  <a:pt x="13087" y="4982"/>
                </a:lnTo>
                <a:lnTo>
                  <a:pt x="13084" y="4989"/>
                </a:lnTo>
                <a:lnTo>
                  <a:pt x="13081" y="4997"/>
                </a:lnTo>
                <a:lnTo>
                  <a:pt x="13080" y="5006"/>
                </a:lnTo>
                <a:lnTo>
                  <a:pt x="13078" y="5014"/>
                </a:lnTo>
                <a:lnTo>
                  <a:pt x="13078" y="5024"/>
                </a:lnTo>
                <a:lnTo>
                  <a:pt x="13080" y="5033"/>
                </a:lnTo>
                <a:lnTo>
                  <a:pt x="13081" y="5041"/>
                </a:lnTo>
                <a:lnTo>
                  <a:pt x="13084" y="5048"/>
                </a:lnTo>
                <a:lnTo>
                  <a:pt x="13088" y="5054"/>
                </a:lnTo>
                <a:lnTo>
                  <a:pt x="13092" y="5059"/>
                </a:lnTo>
                <a:lnTo>
                  <a:pt x="13097" y="5065"/>
                </a:lnTo>
                <a:lnTo>
                  <a:pt x="13102" y="5069"/>
                </a:lnTo>
                <a:lnTo>
                  <a:pt x="13109" y="5073"/>
                </a:lnTo>
                <a:lnTo>
                  <a:pt x="13134" y="5086"/>
                </a:lnTo>
                <a:lnTo>
                  <a:pt x="13160" y="5101"/>
                </a:lnTo>
                <a:lnTo>
                  <a:pt x="13168" y="5108"/>
                </a:lnTo>
                <a:lnTo>
                  <a:pt x="13173" y="5114"/>
                </a:lnTo>
                <a:lnTo>
                  <a:pt x="13175" y="5119"/>
                </a:lnTo>
                <a:lnTo>
                  <a:pt x="13176" y="5122"/>
                </a:lnTo>
                <a:lnTo>
                  <a:pt x="13177" y="5126"/>
                </a:lnTo>
                <a:lnTo>
                  <a:pt x="13177" y="5129"/>
                </a:lnTo>
                <a:lnTo>
                  <a:pt x="13176" y="5137"/>
                </a:lnTo>
                <a:lnTo>
                  <a:pt x="13173" y="5144"/>
                </a:lnTo>
                <a:lnTo>
                  <a:pt x="13168" y="5151"/>
                </a:lnTo>
                <a:lnTo>
                  <a:pt x="13160" y="5157"/>
                </a:lnTo>
                <a:lnTo>
                  <a:pt x="13145" y="5167"/>
                </a:lnTo>
                <a:lnTo>
                  <a:pt x="13131" y="5176"/>
                </a:lnTo>
                <a:lnTo>
                  <a:pt x="13116" y="5184"/>
                </a:lnTo>
                <a:lnTo>
                  <a:pt x="13101" y="5192"/>
                </a:lnTo>
                <a:lnTo>
                  <a:pt x="13071" y="5207"/>
                </a:lnTo>
                <a:lnTo>
                  <a:pt x="13039" y="5220"/>
                </a:lnTo>
                <a:lnTo>
                  <a:pt x="13007" y="5232"/>
                </a:lnTo>
                <a:lnTo>
                  <a:pt x="12975" y="5242"/>
                </a:lnTo>
                <a:lnTo>
                  <a:pt x="12942" y="5252"/>
                </a:lnTo>
                <a:lnTo>
                  <a:pt x="12909" y="5261"/>
                </a:lnTo>
                <a:lnTo>
                  <a:pt x="12901" y="5263"/>
                </a:lnTo>
                <a:lnTo>
                  <a:pt x="12893" y="5264"/>
                </a:lnTo>
                <a:lnTo>
                  <a:pt x="12885" y="5266"/>
                </a:lnTo>
                <a:lnTo>
                  <a:pt x="12877" y="5266"/>
                </a:lnTo>
                <a:lnTo>
                  <a:pt x="12873" y="5265"/>
                </a:lnTo>
                <a:lnTo>
                  <a:pt x="12870" y="5264"/>
                </a:lnTo>
                <a:lnTo>
                  <a:pt x="12865" y="5263"/>
                </a:lnTo>
                <a:lnTo>
                  <a:pt x="12862" y="5261"/>
                </a:lnTo>
                <a:lnTo>
                  <a:pt x="12859" y="5257"/>
                </a:lnTo>
                <a:lnTo>
                  <a:pt x="12856" y="5253"/>
                </a:lnTo>
                <a:lnTo>
                  <a:pt x="12854" y="5249"/>
                </a:lnTo>
                <a:lnTo>
                  <a:pt x="12850" y="5243"/>
                </a:lnTo>
                <a:lnTo>
                  <a:pt x="12856" y="5235"/>
                </a:lnTo>
                <a:lnTo>
                  <a:pt x="12861" y="5226"/>
                </a:lnTo>
                <a:lnTo>
                  <a:pt x="12867" y="5220"/>
                </a:lnTo>
                <a:lnTo>
                  <a:pt x="12874" y="5212"/>
                </a:lnTo>
                <a:lnTo>
                  <a:pt x="12888" y="5199"/>
                </a:lnTo>
                <a:lnTo>
                  <a:pt x="12903" y="5189"/>
                </a:lnTo>
                <a:lnTo>
                  <a:pt x="12918" y="5178"/>
                </a:lnTo>
                <a:lnTo>
                  <a:pt x="12934" y="5166"/>
                </a:lnTo>
                <a:lnTo>
                  <a:pt x="12949" y="5154"/>
                </a:lnTo>
                <a:lnTo>
                  <a:pt x="12962" y="5141"/>
                </a:lnTo>
                <a:lnTo>
                  <a:pt x="12974" y="5129"/>
                </a:lnTo>
                <a:lnTo>
                  <a:pt x="12985" y="5115"/>
                </a:lnTo>
                <a:lnTo>
                  <a:pt x="12995" y="5103"/>
                </a:lnTo>
                <a:lnTo>
                  <a:pt x="13003" y="5087"/>
                </a:lnTo>
                <a:lnTo>
                  <a:pt x="13004" y="5085"/>
                </a:lnTo>
                <a:lnTo>
                  <a:pt x="13004" y="5081"/>
                </a:lnTo>
                <a:lnTo>
                  <a:pt x="13004" y="5077"/>
                </a:lnTo>
                <a:lnTo>
                  <a:pt x="13004" y="5072"/>
                </a:lnTo>
                <a:lnTo>
                  <a:pt x="13002" y="5064"/>
                </a:lnTo>
                <a:lnTo>
                  <a:pt x="12999" y="5056"/>
                </a:lnTo>
                <a:lnTo>
                  <a:pt x="12993" y="5051"/>
                </a:lnTo>
                <a:lnTo>
                  <a:pt x="12986" y="5045"/>
                </a:lnTo>
                <a:lnTo>
                  <a:pt x="12978" y="5042"/>
                </a:lnTo>
                <a:lnTo>
                  <a:pt x="12971" y="5040"/>
                </a:lnTo>
                <a:lnTo>
                  <a:pt x="12962" y="5040"/>
                </a:lnTo>
                <a:lnTo>
                  <a:pt x="12955" y="5040"/>
                </a:lnTo>
                <a:lnTo>
                  <a:pt x="12947" y="5042"/>
                </a:lnTo>
                <a:lnTo>
                  <a:pt x="12941" y="5044"/>
                </a:lnTo>
                <a:lnTo>
                  <a:pt x="12927" y="5050"/>
                </a:lnTo>
                <a:lnTo>
                  <a:pt x="12914" y="5057"/>
                </a:lnTo>
                <a:lnTo>
                  <a:pt x="12902" y="5065"/>
                </a:lnTo>
                <a:lnTo>
                  <a:pt x="12889" y="5072"/>
                </a:lnTo>
                <a:lnTo>
                  <a:pt x="12875" y="5079"/>
                </a:lnTo>
                <a:lnTo>
                  <a:pt x="12861" y="5084"/>
                </a:lnTo>
                <a:lnTo>
                  <a:pt x="12855" y="5085"/>
                </a:lnTo>
                <a:lnTo>
                  <a:pt x="12847" y="5086"/>
                </a:lnTo>
                <a:lnTo>
                  <a:pt x="12841" y="5086"/>
                </a:lnTo>
                <a:lnTo>
                  <a:pt x="12834" y="5086"/>
                </a:lnTo>
                <a:lnTo>
                  <a:pt x="12829" y="5085"/>
                </a:lnTo>
                <a:lnTo>
                  <a:pt x="12822" y="5084"/>
                </a:lnTo>
                <a:lnTo>
                  <a:pt x="12817" y="5082"/>
                </a:lnTo>
                <a:lnTo>
                  <a:pt x="12812" y="5080"/>
                </a:lnTo>
                <a:lnTo>
                  <a:pt x="12801" y="5073"/>
                </a:lnTo>
                <a:lnTo>
                  <a:pt x="12792" y="5066"/>
                </a:lnTo>
                <a:lnTo>
                  <a:pt x="12784" y="5056"/>
                </a:lnTo>
                <a:lnTo>
                  <a:pt x="12776" y="5044"/>
                </a:lnTo>
                <a:lnTo>
                  <a:pt x="12771" y="5035"/>
                </a:lnTo>
                <a:lnTo>
                  <a:pt x="12767" y="5025"/>
                </a:lnTo>
                <a:lnTo>
                  <a:pt x="12764" y="5015"/>
                </a:lnTo>
                <a:lnTo>
                  <a:pt x="12762" y="5005"/>
                </a:lnTo>
                <a:lnTo>
                  <a:pt x="12762" y="4994"/>
                </a:lnTo>
                <a:lnTo>
                  <a:pt x="12762" y="4984"/>
                </a:lnTo>
                <a:lnTo>
                  <a:pt x="12763" y="4973"/>
                </a:lnTo>
                <a:lnTo>
                  <a:pt x="12765" y="4963"/>
                </a:lnTo>
                <a:lnTo>
                  <a:pt x="12768" y="4954"/>
                </a:lnTo>
                <a:lnTo>
                  <a:pt x="12770" y="4946"/>
                </a:lnTo>
                <a:lnTo>
                  <a:pt x="12773" y="4939"/>
                </a:lnTo>
                <a:lnTo>
                  <a:pt x="12777" y="4932"/>
                </a:lnTo>
                <a:lnTo>
                  <a:pt x="12782" y="4926"/>
                </a:lnTo>
                <a:lnTo>
                  <a:pt x="12786" y="4921"/>
                </a:lnTo>
                <a:lnTo>
                  <a:pt x="12791" y="4916"/>
                </a:lnTo>
                <a:lnTo>
                  <a:pt x="12797" y="4913"/>
                </a:lnTo>
                <a:lnTo>
                  <a:pt x="12803" y="4910"/>
                </a:lnTo>
                <a:lnTo>
                  <a:pt x="12810" y="4908"/>
                </a:lnTo>
                <a:lnTo>
                  <a:pt x="12816" y="4907"/>
                </a:lnTo>
                <a:lnTo>
                  <a:pt x="12822" y="4907"/>
                </a:lnTo>
                <a:lnTo>
                  <a:pt x="12829" y="4908"/>
                </a:lnTo>
                <a:lnTo>
                  <a:pt x="12836" y="4909"/>
                </a:lnTo>
                <a:lnTo>
                  <a:pt x="12844" y="4912"/>
                </a:lnTo>
                <a:lnTo>
                  <a:pt x="12852" y="4916"/>
                </a:lnTo>
                <a:lnTo>
                  <a:pt x="12870" y="4927"/>
                </a:lnTo>
                <a:lnTo>
                  <a:pt x="12888" y="4935"/>
                </a:lnTo>
                <a:lnTo>
                  <a:pt x="12897" y="4938"/>
                </a:lnTo>
                <a:lnTo>
                  <a:pt x="12905" y="4940"/>
                </a:lnTo>
                <a:lnTo>
                  <a:pt x="12914" y="4942"/>
                </a:lnTo>
                <a:lnTo>
                  <a:pt x="12922" y="4943"/>
                </a:lnTo>
                <a:lnTo>
                  <a:pt x="12931" y="4943"/>
                </a:lnTo>
                <a:lnTo>
                  <a:pt x="12940" y="4942"/>
                </a:lnTo>
                <a:lnTo>
                  <a:pt x="12948" y="4941"/>
                </a:lnTo>
                <a:lnTo>
                  <a:pt x="12957" y="4938"/>
                </a:lnTo>
                <a:lnTo>
                  <a:pt x="12966" y="4935"/>
                </a:lnTo>
                <a:lnTo>
                  <a:pt x="12974" y="4930"/>
                </a:lnTo>
                <a:lnTo>
                  <a:pt x="12983" y="4924"/>
                </a:lnTo>
                <a:lnTo>
                  <a:pt x="12991" y="4917"/>
                </a:lnTo>
                <a:lnTo>
                  <a:pt x="12997" y="4913"/>
                </a:lnTo>
                <a:lnTo>
                  <a:pt x="13001" y="4908"/>
                </a:lnTo>
                <a:lnTo>
                  <a:pt x="13003" y="4902"/>
                </a:lnTo>
                <a:lnTo>
                  <a:pt x="13005" y="4896"/>
                </a:lnTo>
                <a:lnTo>
                  <a:pt x="13005" y="4890"/>
                </a:lnTo>
                <a:lnTo>
                  <a:pt x="13004" y="4884"/>
                </a:lnTo>
                <a:lnTo>
                  <a:pt x="13000" y="4879"/>
                </a:lnTo>
                <a:lnTo>
                  <a:pt x="12996" y="4874"/>
                </a:lnTo>
                <a:lnTo>
                  <a:pt x="12990" y="4871"/>
                </a:lnTo>
                <a:lnTo>
                  <a:pt x="12985" y="4869"/>
                </a:lnTo>
                <a:lnTo>
                  <a:pt x="12978" y="4868"/>
                </a:lnTo>
                <a:lnTo>
                  <a:pt x="12972" y="4867"/>
                </a:lnTo>
                <a:lnTo>
                  <a:pt x="12959" y="4865"/>
                </a:lnTo>
                <a:lnTo>
                  <a:pt x="12946" y="4862"/>
                </a:lnTo>
                <a:lnTo>
                  <a:pt x="12931" y="4856"/>
                </a:lnTo>
                <a:lnTo>
                  <a:pt x="12918" y="4851"/>
                </a:lnTo>
                <a:lnTo>
                  <a:pt x="12906" y="4843"/>
                </a:lnTo>
                <a:lnTo>
                  <a:pt x="12896" y="4836"/>
                </a:lnTo>
                <a:lnTo>
                  <a:pt x="12886" y="4828"/>
                </a:lnTo>
                <a:lnTo>
                  <a:pt x="12878" y="4819"/>
                </a:lnTo>
                <a:lnTo>
                  <a:pt x="12872" y="4811"/>
                </a:lnTo>
                <a:lnTo>
                  <a:pt x="12867" y="4801"/>
                </a:lnTo>
                <a:lnTo>
                  <a:pt x="12863" y="4790"/>
                </a:lnTo>
                <a:lnTo>
                  <a:pt x="12861" y="4780"/>
                </a:lnTo>
                <a:lnTo>
                  <a:pt x="12860" y="4769"/>
                </a:lnTo>
                <a:lnTo>
                  <a:pt x="12860" y="4757"/>
                </a:lnTo>
                <a:lnTo>
                  <a:pt x="12862" y="4745"/>
                </a:lnTo>
                <a:lnTo>
                  <a:pt x="12865" y="4733"/>
                </a:lnTo>
                <a:lnTo>
                  <a:pt x="12871" y="4720"/>
                </a:lnTo>
                <a:lnTo>
                  <a:pt x="12877" y="4706"/>
                </a:lnTo>
                <a:lnTo>
                  <a:pt x="12887" y="4689"/>
                </a:lnTo>
                <a:lnTo>
                  <a:pt x="12897" y="4673"/>
                </a:lnTo>
                <a:lnTo>
                  <a:pt x="12907" y="4658"/>
                </a:lnTo>
                <a:lnTo>
                  <a:pt x="12920" y="4643"/>
                </a:lnTo>
                <a:lnTo>
                  <a:pt x="12932" y="4628"/>
                </a:lnTo>
                <a:lnTo>
                  <a:pt x="12946" y="4615"/>
                </a:lnTo>
                <a:lnTo>
                  <a:pt x="12960" y="4601"/>
                </a:lnTo>
                <a:lnTo>
                  <a:pt x="12974" y="4588"/>
                </a:lnTo>
                <a:lnTo>
                  <a:pt x="12976" y="4597"/>
                </a:lnTo>
                <a:lnTo>
                  <a:pt x="12977" y="4605"/>
                </a:lnTo>
                <a:lnTo>
                  <a:pt x="12979" y="4614"/>
                </a:lnTo>
                <a:lnTo>
                  <a:pt x="12983" y="4621"/>
                </a:lnTo>
                <a:lnTo>
                  <a:pt x="12989" y="4631"/>
                </a:lnTo>
                <a:lnTo>
                  <a:pt x="12996" y="4640"/>
                </a:lnTo>
                <a:lnTo>
                  <a:pt x="13002" y="4648"/>
                </a:lnTo>
                <a:lnTo>
                  <a:pt x="13010" y="4655"/>
                </a:lnTo>
                <a:lnTo>
                  <a:pt x="13016" y="4661"/>
                </a:lnTo>
                <a:lnTo>
                  <a:pt x="13024" y="4666"/>
                </a:lnTo>
                <a:lnTo>
                  <a:pt x="13030" y="4670"/>
                </a:lnTo>
                <a:lnTo>
                  <a:pt x="13038" y="4672"/>
                </a:lnTo>
                <a:lnTo>
                  <a:pt x="13044" y="4674"/>
                </a:lnTo>
                <a:lnTo>
                  <a:pt x="13050" y="4674"/>
                </a:lnTo>
                <a:lnTo>
                  <a:pt x="13058" y="4673"/>
                </a:lnTo>
                <a:lnTo>
                  <a:pt x="13064" y="4671"/>
                </a:lnTo>
                <a:lnTo>
                  <a:pt x="13071" y="4668"/>
                </a:lnTo>
                <a:lnTo>
                  <a:pt x="13077" y="4663"/>
                </a:lnTo>
                <a:lnTo>
                  <a:pt x="13083" y="4658"/>
                </a:lnTo>
                <a:lnTo>
                  <a:pt x="13089" y="4652"/>
                </a:lnTo>
                <a:lnTo>
                  <a:pt x="13097" y="4641"/>
                </a:lnTo>
                <a:lnTo>
                  <a:pt x="13105" y="4632"/>
                </a:lnTo>
                <a:lnTo>
                  <a:pt x="13114" y="4622"/>
                </a:lnTo>
                <a:lnTo>
                  <a:pt x="13124" y="4614"/>
                </a:lnTo>
                <a:lnTo>
                  <a:pt x="13142" y="4597"/>
                </a:lnTo>
                <a:lnTo>
                  <a:pt x="13161" y="4581"/>
                </a:lnTo>
                <a:lnTo>
                  <a:pt x="13180" y="4562"/>
                </a:lnTo>
                <a:lnTo>
                  <a:pt x="13197" y="4544"/>
                </a:lnTo>
                <a:lnTo>
                  <a:pt x="13204" y="4534"/>
                </a:lnTo>
                <a:lnTo>
                  <a:pt x="13211" y="4523"/>
                </a:lnTo>
                <a:lnTo>
                  <a:pt x="13217" y="4512"/>
                </a:lnTo>
                <a:lnTo>
                  <a:pt x="13223" y="4500"/>
                </a:lnTo>
                <a:lnTo>
                  <a:pt x="13230" y="4480"/>
                </a:lnTo>
                <a:lnTo>
                  <a:pt x="13240" y="4462"/>
                </a:lnTo>
                <a:lnTo>
                  <a:pt x="13249" y="4446"/>
                </a:lnTo>
                <a:lnTo>
                  <a:pt x="13260" y="4430"/>
                </a:lnTo>
                <a:lnTo>
                  <a:pt x="13273" y="4416"/>
                </a:lnTo>
                <a:lnTo>
                  <a:pt x="13286" y="4402"/>
                </a:lnTo>
                <a:lnTo>
                  <a:pt x="13299" y="4389"/>
                </a:lnTo>
                <a:lnTo>
                  <a:pt x="13314" y="4377"/>
                </a:lnTo>
                <a:lnTo>
                  <a:pt x="13329" y="4366"/>
                </a:lnTo>
                <a:lnTo>
                  <a:pt x="13344" y="4356"/>
                </a:lnTo>
                <a:lnTo>
                  <a:pt x="13360" y="4346"/>
                </a:lnTo>
                <a:lnTo>
                  <a:pt x="13377" y="4336"/>
                </a:lnTo>
                <a:lnTo>
                  <a:pt x="13411" y="4318"/>
                </a:lnTo>
                <a:lnTo>
                  <a:pt x="13445" y="4301"/>
                </a:lnTo>
                <a:lnTo>
                  <a:pt x="13466" y="4291"/>
                </a:lnTo>
                <a:lnTo>
                  <a:pt x="13486" y="4283"/>
                </a:lnTo>
                <a:lnTo>
                  <a:pt x="13497" y="4281"/>
                </a:lnTo>
                <a:lnTo>
                  <a:pt x="13507" y="4279"/>
                </a:lnTo>
                <a:lnTo>
                  <a:pt x="13516" y="4278"/>
                </a:lnTo>
                <a:lnTo>
                  <a:pt x="13526" y="4278"/>
                </a:lnTo>
                <a:lnTo>
                  <a:pt x="13536" y="4279"/>
                </a:lnTo>
                <a:lnTo>
                  <a:pt x="13545" y="4280"/>
                </a:lnTo>
                <a:lnTo>
                  <a:pt x="13555" y="4283"/>
                </a:lnTo>
                <a:lnTo>
                  <a:pt x="13565" y="4287"/>
                </a:lnTo>
                <a:lnTo>
                  <a:pt x="13574" y="4292"/>
                </a:lnTo>
                <a:lnTo>
                  <a:pt x="13584" y="4297"/>
                </a:lnTo>
                <a:lnTo>
                  <a:pt x="13593" y="4305"/>
                </a:lnTo>
                <a:lnTo>
                  <a:pt x="13602" y="4314"/>
                </a:lnTo>
                <a:lnTo>
                  <a:pt x="13615" y="4325"/>
                </a:lnTo>
                <a:lnTo>
                  <a:pt x="13629" y="4335"/>
                </a:lnTo>
                <a:lnTo>
                  <a:pt x="13640" y="4341"/>
                </a:lnTo>
                <a:lnTo>
                  <a:pt x="13652" y="4344"/>
                </a:lnTo>
                <a:lnTo>
                  <a:pt x="13662" y="4345"/>
                </a:lnTo>
                <a:lnTo>
                  <a:pt x="13673" y="4345"/>
                </a:lnTo>
                <a:lnTo>
                  <a:pt x="13679" y="4344"/>
                </a:lnTo>
                <a:lnTo>
                  <a:pt x="13683" y="4342"/>
                </a:lnTo>
                <a:lnTo>
                  <a:pt x="13687" y="4341"/>
                </a:lnTo>
                <a:lnTo>
                  <a:pt x="13691" y="4337"/>
                </a:lnTo>
                <a:lnTo>
                  <a:pt x="13695" y="4335"/>
                </a:lnTo>
                <a:lnTo>
                  <a:pt x="13698" y="4332"/>
                </a:lnTo>
                <a:lnTo>
                  <a:pt x="13700" y="4328"/>
                </a:lnTo>
                <a:lnTo>
                  <a:pt x="13702" y="4324"/>
                </a:lnTo>
                <a:lnTo>
                  <a:pt x="13705" y="4315"/>
                </a:lnTo>
                <a:lnTo>
                  <a:pt x="13705" y="4305"/>
                </a:lnTo>
                <a:lnTo>
                  <a:pt x="13704" y="4297"/>
                </a:lnTo>
                <a:lnTo>
                  <a:pt x="13702" y="4290"/>
                </a:lnTo>
                <a:lnTo>
                  <a:pt x="13697" y="4283"/>
                </a:lnTo>
                <a:lnTo>
                  <a:pt x="13691" y="4278"/>
                </a:lnTo>
                <a:lnTo>
                  <a:pt x="13685" y="4274"/>
                </a:lnTo>
                <a:lnTo>
                  <a:pt x="13676" y="4269"/>
                </a:lnTo>
                <a:lnTo>
                  <a:pt x="13660" y="4262"/>
                </a:lnTo>
                <a:lnTo>
                  <a:pt x="13645" y="4253"/>
                </a:lnTo>
                <a:lnTo>
                  <a:pt x="13638" y="4248"/>
                </a:lnTo>
                <a:lnTo>
                  <a:pt x="13632" y="4244"/>
                </a:lnTo>
                <a:lnTo>
                  <a:pt x="13627" y="4237"/>
                </a:lnTo>
                <a:lnTo>
                  <a:pt x="13622" y="4232"/>
                </a:lnTo>
                <a:lnTo>
                  <a:pt x="13617" y="4225"/>
                </a:lnTo>
                <a:lnTo>
                  <a:pt x="13614" y="4218"/>
                </a:lnTo>
                <a:lnTo>
                  <a:pt x="13611" y="4211"/>
                </a:lnTo>
                <a:lnTo>
                  <a:pt x="13610" y="4203"/>
                </a:lnTo>
                <a:lnTo>
                  <a:pt x="13609" y="4195"/>
                </a:lnTo>
                <a:lnTo>
                  <a:pt x="13608" y="4186"/>
                </a:lnTo>
                <a:lnTo>
                  <a:pt x="13609" y="4176"/>
                </a:lnTo>
                <a:lnTo>
                  <a:pt x="13610" y="4166"/>
                </a:lnTo>
                <a:lnTo>
                  <a:pt x="13622" y="4153"/>
                </a:lnTo>
                <a:lnTo>
                  <a:pt x="13632" y="4141"/>
                </a:lnTo>
                <a:lnTo>
                  <a:pt x="13643" y="4128"/>
                </a:lnTo>
                <a:lnTo>
                  <a:pt x="13654" y="4116"/>
                </a:lnTo>
                <a:lnTo>
                  <a:pt x="13662" y="4105"/>
                </a:lnTo>
                <a:lnTo>
                  <a:pt x="13670" y="4096"/>
                </a:lnTo>
                <a:lnTo>
                  <a:pt x="13675" y="4089"/>
                </a:lnTo>
                <a:lnTo>
                  <a:pt x="13678" y="4083"/>
                </a:lnTo>
                <a:lnTo>
                  <a:pt x="13678" y="4080"/>
                </a:lnTo>
                <a:lnTo>
                  <a:pt x="13676" y="4078"/>
                </a:lnTo>
                <a:lnTo>
                  <a:pt x="13674" y="4077"/>
                </a:lnTo>
                <a:lnTo>
                  <a:pt x="13671" y="4075"/>
                </a:lnTo>
                <a:lnTo>
                  <a:pt x="13661" y="4071"/>
                </a:lnTo>
                <a:lnTo>
                  <a:pt x="13646" y="4068"/>
                </a:lnTo>
                <a:lnTo>
                  <a:pt x="13638" y="4068"/>
                </a:lnTo>
                <a:lnTo>
                  <a:pt x="13633" y="4068"/>
                </a:lnTo>
                <a:lnTo>
                  <a:pt x="13633" y="4068"/>
                </a:lnTo>
                <a:lnTo>
                  <a:pt x="13632" y="4067"/>
                </a:lnTo>
                <a:lnTo>
                  <a:pt x="13632" y="4068"/>
                </a:lnTo>
                <a:lnTo>
                  <a:pt x="13608" y="4070"/>
                </a:lnTo>
                <a:lnTo>
                  <a:pt x="13587" y="4074"/>
                </a:lnTo>
                <a:lnTo>
                  <a:pt x="13571" y="4077"/>
                </a:lnTo>
                <a:lnTo>
                  <a:pt x="13558" y="4079"/>
                </a:lnTo>
                <a:lnTo>
                  <a:pt x="13536" y="4084"/>
                </a:lnTo>
                <a:lnTo>
                  <a:pt x="13514" y="4090"/>
                </a:lnTo>
                <a:lnTo>
                  <a:pt x="13504" y="4092"/>
                </a:lnTo>
                <a:lnTo>
                  <a:pt x="13495" y="4093"/>
                </a:lnTo>
                <a:lnTo>
                  <a:pt x="13484" y="4094"/>
                </a:lnTo>
                <a:lnTo>
                  <a:pt x="13473" y="4093"/>
                </a:lnTo>
                <a:lnTo>
                  <a:pt x="13462" y="4092"/>
                </a:lnTo>
                <a:lnTo>
                  <a:pt x="13454" y="4089"/>
                </a:lnTo>
                <a:lnTo>
                  <a:pt x="13450" y="4088"/>
                </a:lnTo>
                <a:lnTo>
                  <a:pt x="13446" y="4085"/>
                </a:lnTo>
                <a:lnTo>
                  <a:pt x="13443" y="4082"/>
                </a:lnTo>
                <a:lnTo>
                  <a:pt x="13440" y="4079"/>
                </a:lnTo>
                <a:lnTo>
                  <a:pt x="13433" y="4069"/>
                </a:lnTo>
                <a:lnTo>
                  <a:pt x="13427" y="4061"/>
                </a:lnTo>
                <a:lnTo>
                  <a:pt x="13420" y="4053"/>
                </a:lnTo>
                <a:lnTo>
                  <a:pt x="13414" y="4048"/>
                </a:lnTo>
                <a:lnTo>
                  <a:pt x="13406" y="4042"/>
                </a:lnTo>
                <a:lnTo>
                  <a:pt x="13399" y="4039"/>
                </a:lnTo>
                <a:lnTo>
                  <a:pt x="13393" y="4036"/>
                </a:lnTo>
                <a:lnTo>
                  <a:pt x="13385" y="4035"/>
                </a:lnTo>
                <a:lnTo>
                  <a:pt x="13376" y="4034"/>
                </a:lnTo>
                <a:lnTo>
                  <a:pt x="13369" y="4035"/>
                </a:lnTo>
                <a:lnTo>
                  <a:pt x="13360" y="4036"/>
                </a:lnTo>
                <a:lnTo>
                  <a:pt x="13352" y="4038"/>
                </a:lnTo>
                <a:lnTo>
                  <a:pt x="13342" y="4041"/>
                </a:lnTo>
                <a:lnTo>
                  <a:pt x="13332" y="4045"/>
                </a:lnTo>
                <a:lnTo>
                  <a:pt x="13323" y="4049"/>
                </a:lnTo>
                <a:lnTo>
                  <a:pt x="13312" y="4054"/>
                </a:lnTo>
                <a:lnTo>
                  <a:pt x="13303" y="4059"/>
                </a:lnTo>
                <a:lnTo>
                  <a:pt x="13294" y="4063"/>
                </a:lnTo>
                <a:lnTo>
                  <a:pt x="13284" y="4066"/>
                </a:lnTo>
                <a:lnTo>
                  <a:pt x="13273" y="4068"/>
                </a:lnTo>
                <a:lnTo>
                  <a:pt x="13263" y="4069"/>
                </a:lnTo>
                <a:lnTo>
                  <a:pt x="13253" y="4069"/>
                </a:lnTo>
                <a:lnTo>
                  <a:pt x="13243" y="4069"/>
                </a:lnTo>
                <a:lnTo>
                  <a:pt x="13232" y="4067"/>
                </a:lnTo>
                <a:lnTo>
                  <a:pt x="13221" y="4065"/>
                </a:lnTo>
                <a:lnTo>
                  <a:pt x="13212" y="4062"/>
                </a:lnTo>
                <a:lnTo>
                  <a:pt x="13202" y="4059"/>
                </a:lnTo>
                <a:lnTo>
                  <a:pt x="13191" y="4053"/>
                </a:lnTo>
                <a:lnTo>
                  <a:pt x="13183" y="4047"/>
                </a:lnTo>
                <a:lnTo>
                  <a:pt x="13173" y="4039"/>
                </a:lnTo>
                <a:lnTo>
                  <a:pt x="13164" y="4031"/>
                </a:lnTo>
                <a:lnTo>
                  <a:pt x="13156" y="4022"/>
                </a:lnTo>
                <a:lnTo>
                  <a:pt x="13148" y="4013"/>
                </a:lnTo>
                <a:lnTo>
                  <a:pt x="13141" y="4007"/>
                </a:lnTo>
                <a:lnTo>
                  <a:pt x="13133" y="4003"/>
                </a:lnTo>
                <a:lnTo>
                  <a:pt x="13126" y="3998"/>
                </a:lnTo>
                <a:lnTo>
                  <a:pt x="13118" y="3995"/>
                </a:lnTo>
                <a:lnTo>
                  <a:pt x="13111" y="3994"/>
                </a:lnTo>
                <a:lnTo>
                  <a:pt x="13103" y="3993"/>
                </a:lnTo>
                <a:lnTo>
                  <a:pt x="13096" y="3994"/>
                </a:lnTo>
                <a:lnTo>
                  <a:pt x="13087" y="3995"/>
                </a:lnTo>
                <a:lnTo>
                  <a:pt x="13080" y="3997"/>
                </a:lnTo>
                <a:lnTo>
                  <a:pt x="13072" y="3999"/>
                </a:lnTo>
                <a:lnTo>
                  <a:pt x="13064" y="4003"/>
                </a:lnTo>
                <a:lnTo>
                  <a:pt x="13049" y="4011"/>
                </a:lnTo>
                <a:lnTo>
                  <a:pt x="13034" y="4022"/>
                </a:lnTo>
                <a:lnTo>
                  <a:pt x="13025" y="4029"/>
                </a:lnTo>
                <a:lnTo>
                  <a:pt x="13017" y="4037"/>
                </a:lnTo>
                <a:lnTo>
                  <a:pt x="13014" y="4041"/>
                </a:lnTo>
                <a:lnTo>
                  <a:pt x="13012" y="4046"/>
                </a:lnTo>
                <a:lnTo>
                  <a:pt x="13011" y="4050"/>
                </a:lnTo>
                <a:lnTo>
                  <a:pt x="13010" y="4054"/>
                </a:lnTo>
                <a:lnTo>
                  <a:pt x="13010" y="4059"/>
                </a:lnTo>
                <a:lnTo>
                  <a:pt x="13011" y="4063"/>
                </a:lnTo>
                <a:lnTo>
                  <a:pt x="13012" y="4067"/>
                </a:lnTo>
                <a:lnTo>
                  <a:pt x="13015" y="4071"/>
                </a:lnTo>
                <a:lnTo>
                  <a:pt x="13018" y="4076"/>
                </a:lnTo>
                <a:lnTo>
                  <a:pt x="13023" y="4080"/>
                </a:lnTo>
                <a:lnTo>
                  <a:pt x="13027" y="4083"/>
                </a:lnTo>
                <a:lnTo>
                  <a:pt x="13033" y="4088"/>
                </a:lnTo>
                <a:lnTo>
                  <a:pt x="13041" y="4093"/>
                </a:lnTo>
                <a:lnTo>
                  <a:pt x="13048" y="4099"/>
                </a:lnTo>
                <a:lnTo>
                  <a:pt x="13053" y="4105"/>
                </a:lnTo>
                <a:lnTo>
                  <a:pt x="13057" y="4112"/>
                </a:lnTo>
                <a:lnTo>
                  <a:pt x="13058" y="4116"/>
                </a:lnTo>
                <a:lnTo>
                  <a:pt x="13058" y="4119"/>
                </a:lnTo>
                <a:lnTo>
                  <a:pt x="13058" y="4123"/>
                </a:lnTo>
                <a:lnTo>
                  <a:pt x="13057" y="4126"/>
                </a:lnTo>
                <a:lnTo>
                  <a:pt x="13056" y="4131"/>
                </a:lnTo>
                <a:lnTo>
                  <a:pt x="13055" y="4134"/>
                </a:lnTo>
                <a:lnTo>
                  <a:pt x="13052" y="4138"/>
                </a:lnTo>
                <a:lnTo>
                  <a:pt x="13048" y="4142"/>
                </a:lnTo>
                <a:lnTo>
                  <a:pt x="13038" y="4153"/>
                </a:lnTo>
                <a:lnTo>
                  <a:pt x="13026" y="4162"/>
                </a:lnTo>
                <a:lnTo>
                  <a:pt x="13014" y="4169"/>
                </a:lnTo>
                <a:lnTo>
                  <a:pt x="13000" y="4176"/>
                </a:lnTo>
                <a:lnTo>
                  <a:pt x="12972" y="4187"/>
                </a:lnTo>
                <a:lnTo>
                  <a:pt x="12944" y="4195"/>
                </a:lnTo>
                <a:lnTo>
                  <a:pt x="12938" y="4197"/>
                </a:lnTo>
                <a:lnTo>
                  <a:pt x="12932" y="4198"/>
                </a:lnTo>
                <a:lnTo>
                  <a:pt x="12927" y="4198"/>
                </a:lnTo>
                <a:lnTo>
                  <a:pt x="12921" y="4197"/>
                </a:lnTo>
                <a:lnTo>
                  <a:pt x="12913" y="4194"/>
                </a:lnTo>
                <a:lnTo>
                  <a:pt x="12903" y="4189"/>
                </a:lnTo>
                <a:lnTo>
                  <a:pt x="12887" y="4176"/>
                </a:lnTo>
                <a:lnTo>
                  <a:pt x="12871" y="4163"/>
                </a:lnTo>
                <a:lnTo>
                  <a:pt x="12862" y="4158"/>
                </a:lnTo>
                <a:lnTo>
                  <a:pt x="12854" y="4153"/>
                </a:lnTo>
                <a:lnTo>
                  <a:pt x="12846" y="4151"/>
                </a:lnTo>
                <a:lnTo>
                  <a:pt x="12840" y="4150"/>
                </a:lnTo>
                <a:lnTo>
                  <a:pt x="12833" y="4150"/>
                </a:lnTo>
                <a:lnTo>
                  <a:pt x="12827" y="4151"/>
                </a:lnTo>
                <a:lnTo>
                  <a:pt x="12820" y="4154"/>
                </a:lnTo>
                <a:lnTo>
                  <a:pt x="12815" y="4156"/>
                </a:lnTo>
                <a:lnTo>
                  <a:pt x="12804" y="4165"/>
                </a:lnTo>
                <a:lnTo>
                  <a:pt x="12793" y="4175"/>
                </a:lnTo>
                <a:lnTo>
                  <a:pt x="12784" y="4186"/>
                </a:lnTo>
                <a:lnTo>
                  <a:pt x="12773" y="4196"/>
                </a:lnTo>
                <a:lnTo>
                  <a:pt x="12756" y="4212"/>
                </a:lnTo>
                <a:lnTo>
                  <a:pt x="12743" y="4224"/>
                </a:lnTo>
                <a:lnTo>
                  <a:pt x="12738" y="4229"/>
                </a:lnTo>
                <a:lnTo>
                  <a:pt x="12732" y="4231"/>
                </a:lnTo>
                <a:lnTo>
                  <a:pt x="12727" y="4233"/>
                </a:lnTo>
                <a:lnTo>
                  <a:pt x="12721" y="4233"/>
                </a:lnTo>
                <a:lnTo>
                  <a:pt x="12716" y="4233"/>
                </a:lnTo>
                <a:lnTo>
                  <a:pt x="12711" y="4231"/>
                </a:lnTo>
                <a:lnTo>
                  <a:pt x="12705" y="4229"/>
                </a:lnTo>
                <a:lnTo>
                  <a:pt x="12699" y="4224"/>
                </a:lnTo>
                <a:lnTo>
                  <a:pt x="12684" y="4214"/>
                </a:lnTo>
                <a:lnTo>
                  <a:pt x="12665" y="4198"/>
                </a:lnTo>
                <a:lnTo>
                  <a:pt x="12660" y="4192"/>
                </a:lnTo>
                <a:lnTo>
                  <a:pt x="12654" y="4186"/>
                </a:lnTo>
                <a:lnTo>
                  <a:pt x="12641" y="4176"/>
                </a:lnTo>
                <a:lnTo>
                  <a:pt x="12629" y="4169"/>
                </a:lnTo>
                <a:lnTo>
                  <a:pt x="12623" y="4167"/>
                </a:lnTo>
                <a:lnTo>
                  <a:pt x="12618" y="4166"/>
                </a:lnTo>
                <a:lnTo>
                  <a:pt x="12613" y="4166"/>
                </a:lnTo>
                <a:lnTo>
                  <a:pt x="12608" y="4167"/>
                </a:lnTo>
                <a:lnTo>
                  <a:pt x="12604" y="4168"/>
                </a:lnTo>
                <a:lnTo>
                  <a:pt x="12600" y="4170"/>
                </a:lnTo>
                <a:lnTo>
                  <a:pt x="12596" y="4174"/>
                </a:lnTo>
                <a:lnTo>
                  <a:pt x="12592" y="4178"/>
                </a:lnTo>
                <a:lnTo>
                  <a:pt x="12588" y="4183"/>
                </a:lnTo>
                <a:lnTo>
                  <a:pt x="12585" y="4190"/>
                </a:lnTo>
                <a:lnTo>
                  <a:pt x="12582" y="4197"/>
                </a:lnTo>
                <a:lnTo>
                  <a:pt x="12578" y="4206"/>
                </a:lnTo>
                <a:lnTo>
                  <a:pt x="12572" y="4225"/>
                </a:lnTo>
                <a:lnTo>
                  <a:pt x="12564" y="4242"/>
                </a:lnTo>
                <a:lnTo>
                  <a:pt x="12561" y="4248"/>
                </a:lnTo>
                <a:lnTo>
                  <a:pt x="12557" y="4253"/>
                </a:lnTo>
                <a:lnTo>
                  <a:pt x="12553" y="4259"/>
                </a:lnTo>
                <a:lnTo>
                  <a:pt x="12547" y="4263"/>
                </a:lnTo>
                <a:lnTo>
                  <a:pt x="12542" y="4265"/>
                </a:lnTo>
                <a:lnTo>
                  <a:pt x="12536" y="4267"/>
                </a:lnTo>
                <a:lnTo>
                  <a:pt x="12530" y="4267"/>
                </a:lnTo>
                <a:lnTo>
                  <a:pt x="12522" y="4267"/>
                </a:lnTo>
                <a:lnTo>
                  <a:pt x="12515" y="4264"/>
                </a:lnTo>
                <a:lnTo>
                  <a:pt x="12506" y="4261"/>
                </a:lnTo>
                <a:lnTo>
                  <a:pt x="12497" y="4255"/>
                </a:lnTo>
                <a:lnTo>
                  <a:pt x="12486" y="4249"/>
                </a:lnTo>
                <a:lnTo>
                  <a:pt x="12476" y="4244"/>
                </a:lnTo>
                <a:lnTo>
                  <a:pt x="12466" y="4240"/>
                </a:lnTo>
                <a:lnTo>
                  <a:pt x="12456" y="4238"/>
                </a:lnTo>
                <a:lnTo>
                  <a:pt x="12445" y="4238"/>
                </a:lnTo>
                <a:lnTo>
                  <a:pt x="12434" y="4239"/>
                </a:lnTo>
                <a:lnTo>
                  <a:pt x="12425" y="4243"/>
                </a:lnTo>
                <a:lnTo>
                  <a:pt x="12414" y="4247"/>
                </a:lnTo>
                <a:lnTo>
                  <a:pt x="12405" y="4252"/>
                </a:lnTo>
                <a:lnTo>
                  <a:pt x="12376" y="4268"/>
                </a:lnTo>
                <a:lnTo>
                  <a:pt x="12347" y="4283"/>
                </a:lnTo>
                <a:lnTo>
                  <a:pt x="12332" y="4291"/>
                </a:lnTo>
                <a:lnTo>
                  <a:pt x="12319" y="4301"/>
                </a:lnTo>
                <a:lnTo>
                  <a:pt x="12313" y="4306"/>
                </a:lnTo>
                <a:lnTo>
                  <a:pt x="12307" y="4313"/>
                </a:lnTo>
                <a:lnTo>
                  <a:pt x="12302" y="4319"/>
                </a:lnTo>
                <a:lnTo>
                  <a:pt x="12298" y="4325"/>
                </a:lnTo>
                <a:lnTo>
                  <a:pt x="12301" y="4333"/>
                </a:lnTo>
                <a:lnTo>
                  <a:pt x="12305" y="4338"/>
                </a:lnTo>
                <a:lnTo>
                  <a:pt x="12309" y="4342"/>
                </a:lnTo>
                <a:lnTo>
                  <a:pt x="12315" y="4345"/>
                </a:lnTo>
                <a:lnTo>
                  <a:pt x="12327" y="4348"/>
                </a:lnTo>
                <a:lnTo>
                  <a:pt x="12340" y="4349"/>
                </a:lnTo>
                <a:lnTo>
                  <a:pt x="12346" y="4350"/>
                </a:lnTo>
                <a:lnTo>
                  <a:pt x="12352" y="4351"/>
                </a:lnTo>
                <a:lnTo>
                  <a:pt x="12358" y="4352"/>
                </a:lnTo>
                <a:lnTo>
                  <a:pt x="12364" y="4355"/>
                </a:lnTo>
                <a:lnTo>
                  <a:pt x="12369" y="4358"/>
                </a:lnTo>
                <a:lnTo>
                  <a:pt x="12373" y="4362"/>
                </a:lnTo>
                <a:lnTo>
                  <a:pt x="12377" y="4368"/>
                </a:lnTo>
                <a:lnTo>
                  <a:pt x="12379" y="4376"/>
                </a:lnTo>
                <a:lnTo>
                  <a:pt x="12359" y="4395"/>
                </a:lnTo>
                <a:lnTo>
                  <a:pt x="12337" y="4414"/>
                </a:lnTo>
                <a:lnTo>
                  <a:pt x="12326" y="4422"/>
                </a:lnTo>
                <a:lnTo>
                  <a:pt x="12315" y="4431"/>
                </a:lnTo>
                <a:lnTo>
                  <a:pt x="12303" y="4437"/>
                </a:lnTo>
                <a:lnTo>
                  <a:pt x="12291" y="4445"/>
                </a:lnTo>
                <a:lnTo>
                  <a:pt x="12278" y="4450"/>
                </a:lnTo>
                <a:lnTo>
                  <a:pt x="12266" y="4456"/>
                </a:lnTo>
                <a:lnTo>
                  <a:pt x="12252" y="4459"/>
                </a:lnTo>
                <a:lnTo>
                  <a:pt x="12238" y="4462"/>
                </a:lnTo>
                <a:lnTo>
                  <a:pt x="12224" y="4464"/>
                </a:lnTo>
                <a:lnTo>
                  <a:pt x="12208" y="4465"/>
                </a:lnTo>
                <a:lnTo>
                  <a:pt x="12192" y="4464"/>
                </a:lnTo>
                <a:lnTo>
                  <a:pt x="12176" y="4463"/>
                </a:lnTo>
                <a:lnTo>
                  <a:pt x="12165" y="4462"/>
                </a:lnTo>
                <a:lnTo>
                  <a:pt x="12156" y="4462"/>
                </a:lnTo>
                <a:lnTo>
                  <a:pt x="12145" y="4463"/>
                </a:lnTo>
                <a:lnTo>
                  <a:pt x="12135" y="4464"/>
                </a:lnTo>
                <a:lnTo>
                  <a:pt x="12114" y="4468"/>
                </a:lnTo>
                <a:lnTo>
                  <a:pt x="12092" y="4472"/>
                </a:lnTo>
                <a:lnTo>
                  <a:pt x="12072" y="4475"/>
                </a:lnTo>
                <a:lnTo>
                  <a:pt x="12051" y="4478"/>
                </a:lnTo>
                <a:lnTo>
                  <a:pt x="12041" y="4479"/>
                </a:lnTo>
                <a:lnTo>
                  <a:pt x="12030" y="4480"/>
                </a:lnTo>
                <a:lnTo>
                  <a:pt x="12019" y="4480"/>
                </a:lnTo>
                <a:lnTo>
                  <a:pt x="12009" y="4480"/>
                </a:lnTo>
                <a:lnTo>
                  <a:pt x="11998" y="4480"/>
                </a:lnTo>
                <a:lnTo>
                  <a:pt x="11988" y="4483"/>
                </a:lnTo>
                <a:lnTo>
                  <a:pt x="11978" y="4486"/>
                </a:lnTo>
                <a:lnTo>
                  <a:pt x="11970" y="4491"/>
                </a:lnTo>
                <a:lnTo>
                  <a:pt x="11961" y="4498"/>
                </a:lnTo>
                <a:lnTo>
                  <a:pt x="11953" y="4506"/>
                </a:lnTo>
                <a:lnTo>
                  <a:pt x="11947" y="4515"/>
                </a:lnTo>
                <a:lnTo>
                  <a:pt x="11941" y="4523"/>
                </a:lnTo>
                <a:lnTo>
                  <a:pt x="11931" y="4543"/>
                </a:lnTo>
                <a:lnTo>
                  <a:pt x="11921" y="4561"/>
                </a:lnTo>
                <a:lnTo>
                  <a:pt x="11913" y="4582"/>
                </a:lnTo>
                <a:lnTo>
                  <a:pt x="11904" y="4600"/>
                </a:lnTo>
                <a:lnTo>
                  <a:pt x="11894" y="4616"/>
                </a:lnTo>
                <a:lnTo>
                  <a:pt x="11885" y="4630"/>
                </a:lnTo>
                <a:lnTo>
                  <a:pt x="11879" y="4636"/>
                </a:lnTo>
                <a:lnTo>
                  <a:pt x="11873" y="4643"/>
                </a:lnTo>
                <a:lnTo>
                  <a:pt x="11866" y="4647"/>
                </a:lnTo>
                <a:lnTo>
                  <a:pt x="11860" y="4652"/>
                </a:lnTo>
                <a:lnTo>
                  <a:pt x="11853" y="4656"/>
                </a:lnTo>
                <a:lnTo>
                  <a:pt x="11846" y="4659"/>
                </a:lnTo>
                <a:lnTo>
                  <a:pt x="11838" y="4661"/>
                </a:lnTo>
                <a:lnTo>
                  <a:pt x="11830" y="4662"/>
                </a:lnTo>
                <a:lnTo>
                  <a:pt x="11822" y="4663"/>
                </a:lnTo>
                <a:lnTo>
                  <a:pt x="11814" y="4663"/>
                </a:lnTo>
                <a:lnTo>
                  <a:pt x="11804" y="4662"/>
                </a:lnTo>
                <a:lnTo>
                  <a:pt x="11794" y="4660"/>
                </a:lnTo>
                <a:lnTo>
                  <a:pt x="11779" y="4657"/>
                </a:lnTo>
                <a:lnTo>
                  <a:pt x="11763" y="4654"/>
                </a:lnTo>
                <a:lnTo>
                  <a:pt x="11748" y="4653"/>
                </a:lnTo>
                <a:lnTo>
                  <a:pt x="11734" y="4653"/>
                </a:lnTo>
                <a:lnTo>
                  <a:pt x="11719" y="4653"/>
                </a:lnTo>
                <a:lnTo>
                  <a:pt x="11705" y="4654"/>
                </a:lnTo>
                <a:lnTo>
                  <a:pt x="11690" y="4657"/>
                </a:lnTo>
                <a:lnTo>
                  <a:pt x="11676" y="4659"/>
                </a:lnTo>
                <a:lnTo>
                  <a:pt x="11662" y="4663"/>
                </a:lnTo>
                <a:lnTo>
                  <a:pt x="11649" y="4668"/>
                </a:lnTo>
                <a:lnTo>
                  <a:pt x="11635" y="4673"/>
                </a:lnTo>
                <a:lnTo>
                  <a:pt x="11622" y="4678"/>
                </a:lnTo>
                <a:lnTo>
                  <a:pt x="11595" y="4691"/>
                </a:lnTo>
                <a:lnTo>
                  <a:pt x="11568" y="4706"/>
                </a:lnTo>
                <a:lnTo>
                  <a:pt x="11560" y="4712"/>
                </a:lnTo>
                <a:lnTo>
                  <a:pt x="11550" y="4716"/>
                </a:lnTo>
                <a:lnTo>
                  <a:pt x="11540" y="4720"/>
                </a:lnTo>
                <a:lnTo>
                  <a:pt x="11531" y="4724"/>
                </a:lnTo>
                <a:lnTo>
                  <a:pt x="11510" y="4729"/>
                </a:lnTo>
                <a:lnTo>
                  <a:pt x="11490" y="4734"/>
                </a:lnTo>
                <a:lnTo>
                  <a:pt x="11485" y="4734"/>
                </a:lnTo>
                <a:lnTo>
                  <a:pt x="11479" y="4734"/>
                </a:lnTo>
                <a:lnTo>
                  <a:pt x="11475" y="4733"/>
                </a:lnTo>
                <a:lnTo>
                  <a:pt x="11471" y="4732"/>
                </a:lnTo>
                <a:lnTo>
                  <a:pt x="11466" y="4729"/>
                </a:lnTo>
                <a:lnTo>
                  <a:pt x="11463" y="4726"/>
                </a:lnTo>
                <a:lnTo>
                  <a:pt x="11460" y="4723"/>
                </a:lnTo>
                <a:lnTo>
                  <a:pt x="11457" y="4718"/>
                </a:lnTo>
                <a:lnTo>
                  <a:pt x="11454" y="4714"/>
                </a:lnTo>
                <a:lnTo>
                  <a:pt x="11453" y="4709"/>
                </a:lnTo>
                <a:lnTo>
                  <a:pt x="11452" y="4704"/>
                </a:lnTo>
                <a:lnTo>
                  <a:pt x="11451" y="4698"/>
                </a:lnTo>
                <a:lnTo>
                  <a:pt x="11451" y="4692"/>
                </a:lnTo>
                <a:lnTo>
                  <a:pt x="11452" y="4687"/>
                </a:lnTo>
                <a:lnTo>
                  <a:pt x="11454" y="4682"/>
                </a:lnTo>
                <a:lnTo>
                  <a:pt x="11457" y="4676"/>
                </a:lnTo>
                <a:lnTo>
                  <a:pt x="11460" y="4671"/>
                </a:lnTo>
                <a:lnTo>
                  <a:pt x="11464" y="4666"/>
                </a:lnTo>
                <a:lnTo>
                  <a:pt x="11468" y="4661"/>
                </a:lnTo>
                <a:lnTo>
                  <a:pt x="11473" y="4657"/>
                </a:lnTo>
                <a:lnTo>
                  <a:pt x="11482" y="4648"/>
                </a:lnTo>
                <a:lnTo>
                  <a:pt x="11492" y="4640"/>
                </a:lnTo>
                <a:lnTo>
                  <a:pt x="11506" y="4632"/>
                </a:lnTo>
                <a:lnTo>
                  <a:pt x="11519" y="4625"/>
                </a:lnTo>
                <a:lnTo>
                  <a:pt x="11550" y="4609"/>
                </a:lnTo>
                <a:lnTo>
                  <a:pt x="11580" y="4592"/>
                </a:lnTo>
                <a:lnTo>
                  <a:pt x="11611" y="4576"/>
                </a:lnTo>
                <a:lnTo>
                  <a:pt x="11642" y="4559"/>
                </a:lnTo>
                <a:lnTo>
                  <a:pt x="11673" y="4543"/>
                </a:lnTo>
                <a:lnTo>
                  <a:pt x="11704" y="4527"/>
                </a:lnTo>
                <a:lnTo>
                  <a:pt x="11734" y="4509"/>
                </a:lnTo>
                <a:lnTo>
                  <a:pt x="11765" y="4493"/>
                </a:lnTo>
                <a:lnTo>
                  <a:pt x="11757" y="4492"/>
                </a:lnTo>
                <a:lnTo>
                  <a:pt x="11749" y="4491"/>
                </a:lnTo>
                <a:lnTo>
                  <a:pt x="11757" y="4491"/>
                </a:lnTo>
                <a:lnTo>
                  <a:pt x="11765" y="4493"/>
                </a:lnTo>
                <a:lnTo>
                  <a:pt x="11776" y="4479"/>
                </a:lnTo>
                <a:lnTo>
                  <a:pt x="11788" y="4466"/>
                </a:lnTo>
                <a:lnTo>
                  <a:pt x="11800" y="4455"/>
                </a:lnTo>
                <a:lnTo>
                  <a:pt x="11811" y="4442"/>
                </a:lnTo>
                <a:lnTo>
                  <a:pt x="11823" y="4431"/>
                </a:lnTo>
                <a:lnTo>
                  <a:pt x="11836" y="4419"/>
                </a:lnTo>
                <a:lnTo>
                  <a:pt x="11850" y="4408"/>
                </a:lnTo>
                <a:lnTo>
                  <a:pt x="11863" y="4399"/>
                </a:lnTo>
                <a:lnTo>
                  <a:pt x="11877" y="4389"/>
                </a:lnTo>
                <a:lnTo>
                  <a:pt x="11892" y="4380"/>
                </a:lnTo>
                <a:lnTo>
                  <a:pt x="11906" y="4372"/>
                </a:lnTo>
                <a:lnTo>
                  <a:pt x="11921" y="4364"/>
                </a:lnTo>
                <a:lnTo>
                  <a:pt x="11937" y="4357"/>
                </a:lnTo>
                <a:lnTo>
                  <a:pt x="11953" y="4350"/>
                </a:lnTo>
                <a:lnTo>
                  <a:pt x="11970" y="4344"/>
                </a:lnTo>
                <a:lnTo>
                  <a:pt x="11986" y="4338"/>
                </a:lnTo>
                <a:lnTo>
                  <a:pt x="11991" y="4327"/>
                </a:lnTo>
                <a:lnTo>
                  <a:pt x="11994" y="4315"/>
                </a:lnTo>
                <a:lnTo>
                  <a:pt x="11998" y="4302"/>
                </a:lnTo>
                <a:lnTo>
                  <a:pt x="12001" y="4289"/>
                </a:lnTo>
                <a:lnTo>
                  <a:pt x="11992" y="4276"/>
                </a:lnTo>
                <a:lnTo>
                  <a:pt x="11985" y="4262"/>
                </a:lnTo>
                <a:lnTo>
                  <a:pt x="12001" y="4253"/>
                </a:lnTo>
                <a:lnTo>
                  <a:pt x="12017" y="4245"/>
                </a:lnTo>
                <a:lnTo>
                  <a:pt x="12032" y="4236"/>
                </a:lnTo>
                <a:lnTo>
                  <a:pt x="12048" y="4228"/>
                </a:lnTo>
                <a:lnTo>
                  <a:pt x="12069" y="4220"/>
                </a:lnTo>
                <a:lnTo>
                  <a:pt x="12087" y="4210"/>
                </a:lnTo>
                <a:lnTo>
                  <a:pt x="12095" y="4205"/>
                </a:lnTo>
                <a:lnTo>
                  <a:pt x="12103" y="4200"/>
                </a:lnTo>
                <a:lnTo>
                  <a:pt x="12110" y="4193"/>
                </a:lnTo>
                <a:lnTo>
                  <a:pt x="12117" y="4186"/>
                </a:lnTo>
                <a:lnTo>
                  <a:pt x="12122" y="4179"/>
                </a:lnTo>
                <a:lnTo>
                  <a:pt x="12128" y="4170"/>
                </a:lnTo>
                <a:lnTo>
                  <a:pt x="12131" y="4162"/>
                </a:lnTo>
                <a:lnTo>
                  <a:pt x="12134" y="4152"/>
                </a:lnTo>
                <a:lnTo>
                  <a:pt x="12136" y="4142"/>
                </a:lnTo>
                <a:lnTo>
                  <a:pt x="12137" y="4132"/>
                </a:lnTo>
                <a:lnTo>
                  <a:pt x="12137" y="4120"/>
                </a:lnTo>
                <a:lnTo>
                  <a:pt x="12135" y="4108"/>
                </a:lnTo>
                <a:lnTo>
                  <a:pt x="12135" y="4108"/>
                </a:lnTo>
                <a:lnTo>
                  <a:pt x="12128" y="4102"/>
                </a:lnTo>
                <a:lnTo>
                  <a:pt x="12120" y="4096"/>
                </a:lnTo>
                <a:lnTo>
                  <a:pt x="12113" y="4092"/>
                </a:lnTo>
                <a:lnTo>
                  <a:pt x="12105" y="4088"/>
                </a:lnTo>
                <a:lnTo>
                  <a:pt x="12098" y="4085"/>
                </a:lnTo>
                <a:lnTo>
                  <a:pt x="12090" y="4084"/>
                </a:lnTo>
                <a:lnTo>
                  <a:pt x="12083" y="4083"/>
                </a:lnTo>
                <a:lnTo>
                  <a:pt x="12075" y="4083"/>
                </a:lnTo>
                <a:lnTo>
                  <a:pt x="12060" y="4085"/>
                </a:lnTo>
                <a:lnTo>
                  <a:pt x="12044" y="4091"/>
                </a:lnTo>
                <a:lnTo>
                  <a:pt x="12028" y="4096"/>
                </a:lnTo>
                <a:lnTo>
                  <a:pt x="12012" y="4104"/>
                </a:lnTo>
                <a:lnTo>
                  <a:pt x="11993" y="4112"/>
                </a:lnTo>
                <a:lnTo>
                  <a:pt x="11976" y="4122"/>
                </a:lnTo>
                <a:lnTo>
                  <a:pt x="11966" y="4126"/>
                </a:lnTo>
                <a:lnTo>
                  <a:pt x="11958" y="4131"/>
                </a:lnTo>
                <a:lnTo>
                  <a:pt x="11948" y="4134"/>
                </a:lnTo>
                <a:lnTo>
                  <a:pt x="11939" y="4136"/>
                </a:lnTo>
                <a:lnTo>
                  <a:pt x="11930" y="4137"/>
                </a:lnTo>
                <a:lnTo>
                  <a:pt x="11920" y="4138"/>
                </a:lnTo>
                <a:lnTo>
                  <a:pt x="11910" y="4137"/>
                </a:lnTo>
                <a:lnTo>
                  <a:pt x="11901" y="4134"/>
                </a:lnTo>
                <a:lnTo>
                  <a:pt x="11891" y="4130"/>
                </a:lnTo>
                <a:lnTo>
                  <a:pt x="11880" y="4124"/>
                </a:lnTo>
                <a:lnTo>
                  <a:pt x="11871" y="4116"/>
                </a:lnTo>
                <a:lnTo>
                  <a:pt x="11860" y="4105"/>
                </a:lnTo>
                <a:lnTo>
                  <a:pt x="11854" y="4099"/>
                </a:lnTo>
                <a:lnTo>
                  <a:pt x="11848" y="4096"/>
                </a:lnTo>
                <a:lnTo>
                  <a:pt x="11843" y="4094"/>
                </a:lnTo>
                <a:lnTo>
                  <a:pt x="11836" y="4094"/>
                </a:lnTo>
                <a:lnTo>
                  <a:pt x="11830" y="4095"/>
                </a:lnTo>
                <a:lnTo>
                  <a:pt x="11822" y="4097"/>
                </a:lnTo>
                <a:lnTo>
                  <a:pt x="11816" y="4099"/>
                </a:lnTo>
                <a:lnTo>
                  <a:pt x="11808" y="4103"/>
                </a:lnTo>
                <a:lnTo>
                  <a:pt x="11794" y="4110"/>
                </a:lnTo>
                <a:lnTo>
                  <a:pt x="11779" y="4118"/>
                </a:lnTo>
                <a:lnTo>
                  <a:pt x="11773" y="4121"/>
                </a:lnTo>
                <a:lnTo>
                  <a:pt x="11765" y="4124"/>
                </a:lnTo>
                <a:lnTo>
                  <a:pt x="11758" y="4126"/>
                </a:lnTo>
                <a:lnTo>
                  <a:pt x="11750" y="4126"/>
                </a:lnTo>
                <a:lnTo>
                  <a:pt x="11742" y="4126"/>
                </a:lnTo>
                <a:lnTo>
                  <a:pt x="11733" y="4125"/>
                </a:lnTo>
                <a:lnTo>
                  <a:pt x="11729" y="4123"/>
                </a:lnTo>
                <a:lnTo>
                  <a:pt x="11725" y="4122"/>
                </a:lnTo>
                <a:lnTo>
                  <a:pt x="11722" y="4120"/>
                </a:lnTo>
                <a:lnTo>
                  <a:pt x="11720" y="4118"/>
                </a:lnTo>
                <a:lnTo>
                  <a:pt x="11716" y="4107"/>
                </a:lnTo>
                <a:lnTo>
                  <a:pt x="11713" y="4094"/>
                </a:lnTo>
                <a:lnTo>
                  <a:pt x="11711" y="4089"/>
                </a:lnTo>
                <a:lnTo>
                  <a:pt x="11710" y="4082"/>
                </a:lnTo>
                <a:lnTo>
                  <a:pt x="11711" y="4077"/>
                </a:lnTo>
                <a:lnTo>
                  <a:pt x="11713" y="4071"/>
                </a:lnTo>
                <a:lnTo>
                  <a:pt x="11716" y="4062"/>
                </a:lnTo>
                <a:lnTo>
                  <a:pt x="11719" y="4052"/>
                </a:lnTo>
                <a:lnTo>
                  <a:pt x="11723" y="4043"/>
                </a:lnTo>
                <a:lnTo>
                  <a:pt x="11729" y="4035"/>
                </a:lnTo>
                <a:lnTo>
                  <a:pt x="11734" y="4027"/>
                </a:lnTo>
                <a:lnTo>
                  <a:pt x="11740" y="4021"/>
                </a:lnTo>
                <a:lnTo>
                  <a:pt x="11746" y="4013"/>
                </a:lnTo>
                <a:lnTo>
                  <a:pt x="11753" y="4008"/>
                </a:lnTo>
                <a:lnTo>
                  <a:pt x="11761" y="4003"/>
                </a:lnTo>
                <a:lnTo>
                  <a:pt x="11768" y="3997"/>
                </a:lnTo>
                <a:lnTo>
                  <a:pt x="11776" y="3993"/>
                </a:lnTo>
                <a:lnTo>
                  <a:pt x="11785" y="3990"/>
                </a:lnTo>
                <a:lnTo>
                  <a:pt x="11794" y="3986"/>
                </a:lnTo>
                <a:lnTo>
                  <a:pt x="11803" y="3983"/>
                </a:lnTo>
                <a:lnTo>
                  <a:pt x="11813" y="3982"/>
                </a:lnTo>
                <a:lnTo>
                  <a:pt x="11823" y="3980"/>
                </a:lnTo>
                <a:lnTo>
                  <a:pt x="11833" y="3980"/>
                </a:lnTo>
                <a:lnTo>
                  <a:pt x="11844" y="3980"/>
                </a:lnTo>
                <a:lnTo>
                  <a:pt x="11854" y="3980"/>
                </a:lnTo>
                <a:lnTo>
                  <a:pt x="11865" y="3982"/>
                </a:lnTo>
                <a:lnTo>
                  <a:pt x="11886" y="3984"/>
                </a:lnTo>
                <a:lnTo>
                  <a:pt x="11907" y="3986"/>
                </a:lnTo>
                <a:lnTo>
                  <a:pt x="11920" y="3986"/>
                </a:lnTo>
                <a:lnTo>
                  <a:pt x="11933" y="3985"/>
                </a:lnTo>
                <a:lnTo>
                  <a:pt x="11944" y="3985"/>
                </a:lnTo>
                <a:lnTo>
                  <a:pt x="11955" y="3983"/>
                </a:lnTo>
                <a:lnTo>
                  <a:pt x="11965" y="3981"/>
                </a:lnTo>
                <a:lnTo>
                  <a:pt x="11974" y="3978"/>
                </a:lnTo>
                <a:lnTo>
                  <a:pt x="11982" y="3975"/>
                </a:lnTo>
                <a:lnTo>
                  <a:pt x="11991" y="3970"/>
                </a:lnTo>
                <a:lnTo>
                  <a:pt x="11999" y="3965"/>
                </a:lnTo>
                <a:lnTo>
                  <a:pt x="12005" y="3958"/>
                </a:lnTo>
                <a:lnTo>
                  <a:pt x="12012" y="3952"/>
                </a:lnTo>
                <a:lnTo>
                  <a:pt x="12017" y="3944"/>
                </a:lnTo>
                <a:lnTo>
                  <a:pt x="12023" y="3936"/>
                </a:lnTo>
                <a:lnTo>
                  <a:pt x="12028" y="3926"/>
                </a:lnTo>
                <a:lnTo>
                  <a:pt x="12033" y="3915"/>
                </a:lnTo>
                <a:lnTo>
                  <a:pt x="12037" y="3904"/>
                </a:lnTo>
                <a:lnTo>
                  <a:pt x="12042" y="3892"/>
                </a:lnTo>
                <a:lnTo>
                  <a:pt x="12044" y="3879"/>
                </a:lnTo>
                <a:lnTo>
                  <a:pt x="12046" y="3867"/>
                </a:lnTo>
                <a:lnTo>
                  <a:pt x="12048" y="3854"/>
                </a:lnTo>
                <a:lnTo>
                  <a:pt x="12050" y="3828"/>
                </a:lnTo>
                <a:lnTo>
                  <a:pt x="12053" y="3803"/>
                </a:lnTo>
                <a:lnTo>
                  <a:pt x="12053" y="3794"/>
                </a:lnTo>
                <a:lnTo>
                  <a:pt x="12052" y="3785"/>
                </a:lnTo>
                <a:lnTo>
                  <a:pt x="12051" y="3777"/>
                </a:lnTo>
                <a:lnTo>
                  <a:pt x="12048" y="3770"/>
                </a:lnTo>
                <a:lnTo>
                  <a:pt x="12046" y="3767"/>
                </a:lnTo>
                <a:lnTo>
                  <a:pt x="12043" y="3764"/>
                </a:lnTo>
                <a:lnTo>
                  <a:pt x="12041" y="3761"/>
                </a:lnTo>
                <a:lnTo>
                  <a:pt x="12037" y="3760"/>
                </a:lnTo>
                <a:lnTo>
                  <a:pt x="12033" y="3758"/>
                </a:lnTo>
                <a:lnTo>
                  <a:pt x="12029" y="3758"/>
                </a:lnTo>
                <a:lnTo>
                  <a:pt x="12024" y="3757"/>
                </a:lnTo>
                <a:lnTo>
                  <a:pt x="12020" y="3757"/>
                </a:lnTo>
                <a:lnTo>
                  <a:pt x="12012" y="3759"/>
                </a:lnTo>
                <a:lnTo>
                  <a:pt x="12004" y="3761"/>
                </a:lnTo>
                <a:lnTo>
                  <a:pt x="11998" y="3765"/>
                </a:lnTo>
                <a:lnTo>
                  <a:pt x="11991" y="3768"/>
                </a:lnTo>
                <a:lnTo>
                  <a:pt x="11980" y="3778"/>
                </a:lnTo>
                <a:lnTo>
                  <a:pt x="11967" y="3789"/>
                </a:lnTo>
                <a:lnTo>
                  <a:pt x="11936" y="3816"/>
                </a:lnTo>
                <a:lnTo>
                  <a:pt x="11911" y="3840"/>
                </a:lnTo>
                <a:lnTo>
                  <a:pt x="11896" y="3851"/>
                </a:lnTo>
                <a:lnTo>
                  <a:pt x="11879" y="3862"/>
                </a:lnTo>
                <a:lnTo>
                  <a:pt x="11870" y="3866"/>
                </a:lnTo>
                <a:lnTo>
                  <a:pt x="11858" y="3871"/>
                </a:lnTo>
                <a:lnTo>
                  <a:pt x="11846" y="3877"/>
                </a:lnTo>
                <a:lnTo>
                  <a:pt x="11832" y="3881"/>
                </a:lnTo>
                <a:lnTo>
                  <a:pt x="11832" y="3881"/>
                </a:lnTo>
                <a:lnTo>
                  <a:pt x="11831" y="3880"/>
                </a:lnTo>
                <a:lnTo>
                  <a:pt x="11829" y="3879"/>
                </a:lnTo>
                <a:lnTo>
                  <a:pt x="11825" y="3878"/>
                </a:lnTo>
                <a:lnTo>
                  <a:pt x="11822" y="3878"/>
                </a:lnTo>
                <a:lnTo>
                  <a:pt x="11811" y="3877"/>
                </a:lnTo>
                <a:lnTo>
                  <a:pt x="11800" y="3877"/>
                </a:lnTo>
                <a:lnTo>
                  <a:pt x="11788" y="3877"/>
                </a:lnTo>
                <a:lnTo>
                  <a:pt x="11776" y="3879"/>
                </a:lnTo>
                <a:lnTo>
                  <a:pt x="11766" y="3881"/>
                </a:lnTo>
                <a:lnTo>
                  <a:pt x="11761" y="3883"/>
                </a:lnTo>
                <a:lnTo>
                  <a:pt x="11738" y="3899"/>
                </a:lnTo>
                <a:lnTo>
                  <a:pt x="11716" y="3914"/>
                </a:lnTo>
                <a:lnTo>
                  <a:pt x="11693" y="3929"/>
                </a:lnTo>
                <a:lnTo>
                  <a:pt x="11670" y="3943"/>
                </a:lnTo>
                <a:lnTo>
                  <a:pt x="11622" y="3971"/>
                </a:lnTo>
                <a:lnTo>
                  <a:pt x="11573" y="3997"/>
                </a:lnTo>
                <a:lnTo>
                  <a:pt x="11523" y="4022"/>
                </a:lnTo>
                <a:lnTo>
                  <a:pt x="11474" y="4046"/>
                </a:lnTo>
                <a:lnTo>
                  <a:pt x="11424" y="4070"/>
                </a:lnTo>
                <a:lnTo>
                  <a:pt x="11377" y="4095"/>
                </a:lnTo>
                <a:lnTo>
                  <a:pt x="11360" y="4103"/>
                </a:lnTo>
                <a:lnTo>
                  <a:pt x="11341" y="4109"/>
                </a:lnTo>
                <a:lnTo>
                  <a:pt x="11323" y="4115"/>
                </a:lnTo>
                <a:lnTo>
                  <a:pt x="11304" y="4121"/>
                </a:lnTo>
                <a:lnTo>
                  <a:pt x="11294" y="4124"/>
                </a:lnTo>
                <a:lnTo>
                  <a:pt x="11286" y="4127"/>
                </a:lnTo>
                <a:lnTo>
                  <a:pt x="11277" y="4132"/>
                </a:lnTo>
                <a:lnTo>
                  <a:pt x="11268" y="4137"/>
                </a:lnTo>
                <a:lnTo>
                  <a:pt x="11261" y="4142"/>
                </a:lnTo>
                <a:lnTo>
                  <a:pt x="11253" y="4149"/>
                </a:lnTo>
                <a:lnTo>
                  <a:pt x="11247" y="4155"/>
                </a:lnTo>
                <a:lnTo>
                  <a:pt x="11240" y="4164"/>
                </a:lnTo>
                <a:lnTo>
                  <a:pt x="11230" y="4181"/>
                </a:lnTo>
                <a:lnTo>
                  <a:pt x="11219" y="4198"/>
                </a:lnTo>
                <a:lnTo>
                  <a:pt x="11207" y="4215"/>
                </a:lnTo>
                <a:lnTo>
                  <a:pt x="11194" y="4230"/>
                </a:lnTo>
                <a:lnTo>
                  <a:pt x="11181" y="4245"/>
                </a:lnTo>
                <a:lnTo>
                  <a:pt x="11167" y="4258"/>
                </a:lnTo>
                <a:lnTo>
                  <a:pt x="11153" y="4271"/>
                </a:lnTo>
                <a:lnTo>
                  <a:pt x="11138" y="4282"/>
                </a:lnTo>
                <a:lnTo>
                  <a:pt x="11122" y="4293"/>
                </a:lnTo>
                <a:lnTo>
                  <a:pt x="11106" y="4303"/>
                </a:lnTo>
                <a:lnTo>
                  <a:pt x="11089" y="4311"/>
                </a:lnTo>
                <a:lnTo>
                  <a:pt x="11070" y="4319"/>
                </a:lnTo>
                <a:lnTo>
                  <a:pt x="11052" y="4325"/>
                </a:lnTo>
                <a:lnTo>
                  <a:pt x="11033" y="4331"/>
                </a:lnTo>
                <a:lnTo>
                  <a:pt x="11012" y="4334"/>
                </a:lnTo>
                <a:lnTo>
                  <a:pt x="10992" y="4337"/>
                </a:lnTo>
                <a:lnTo>
                  <a:pt x="10976" y="4339"/>
                </a:lnTo>
                <a:lnTo>
                  <a:pt x="10962" y="4343"/>
                </a:lnTo>
                <a:lnTo>
                  <a:pt x="10949" y="4348"/>
                </a:lnTo>
                <a:lnTo>
                  <a:pt x="10936" y="4355"/>
                </a:lnTo>
                <a:lnTo>
                  <a:pt x="10925" y="4363"/>
                </a:lnTo>
                <a:lnTo>
                  <a:pt x="10916" y="4372"/>
                </a:lnTo>
                <a:lnTo>
                  <a:pt x="10906" y="4384"/>
                </a:lnTo>
                <a:lnTo>
                  <a:pt x="10897" y="4395"/>
                </a:lnTo>
                <a:lnTo>
                  <a:pt x="10882" y="4420"/>
                </a:lnTo>
                <a:lnTo>
                  <a:pt x="10867" y="4445"/>
                </a:lnTo>
                <a:lnTo>
                  <a:pt x="10851" y="4469"/>
                </a:lnTo>
                <a:lnTo>
                  <a:pt x="10835" y="4493"/>
                </a:lnTo>
                <a:lnTo>
                  <a:pt x="10835" y="4495"/>
                </a:lnTo>
                <a:lnTo>
                  <a:pt x="10833" y="4498"/>
                </a:lnTo>
                <a:lnTo>
                  <a:pt x="10831" y="4501"/>
                </a:lnTo>
                <a:lnTo>
                  <a:pt x="10825" y="4504"/>
                </a:lnTo>
                <a:lnTo>
                  <a:pt x="10822" y="4506"/>
                </a:lnTo>
                <a:lnTo>
                  <a:pt x="10818" y="4507"/>
                </a:lnTo>
                <a:lnTo>
                  <a:pt x="10826" y="4501"/>
                </a:lnTo>
                <a:lnTo>
                  <a:pt x="10834" y="4493"/>
                </a:lnTo>
                <a:lnTo>
                  <a:pt x="10825" y="4497"/>
                </a:lnTo>
                <a:lnTo>
                  <a:pt x="10817" y="4500"/>
                </a:lnTo>
                <a:lnTo>
                  <a:pt x="10808" y="4503"/>
                </a:lnTo>
                <a:lnTo>
                  <a:pt x="10799" y="4506"/>
                </a:lnTo>
                <a:lnTo>
                  <a:pt x="10793" y="4502"/>
                </a:lnTo>
                <a:lnTo>
                  <a:pt x="10786" y="4498"/>
                </a:lnTo>
                <a:lnTo>
                  <a:pt x="10780" y="4494"/>
                </a:lnTo>
                <a:lnTo>
                  <a:pt x="10774" y="4492"/>
                </a:lnTo>
                <a:lnTo>
                  <a:pt x="10766" y="4490"/>
                </a:lnTo>
                <a:lnTo>
                  <a:pt x="10760" y="4489"/>
                </a:lnTo>
                <a:lnTo>
                  <a:pt x="10753" y="4488"/>
                </a:lnTo>
                <a:lnTo>
                  <a:pt x="10747" y="4488"/>
                </a:lnTo>
                <a:lnTo>
                  <a:pt x="10741" y="4489"/>
                </a:lnTo>
                <a:lnTo>
                  <a:pt x="10735" y="4490"/>
                </a:lnTo>
                <a:lnTo>
                  <a:pt x="10728" y="4492"/>
                </a:lnTo>
                <a:lnTo>
                  <a:pt x="10722" y="4494"/>
                </a:lnTo>
                <a:lnTo>
                  <a:pt x="10717" y="4499"/>
                </a:lnTo>
                <a:lnTo>
                  <a:pt x="10710" y="4503"/>
                </a:lnTo>
                <a:lnTo>
                  <a:pt x="10705" y="4507"/>
                </a:lnTo>
                <a:lnTo>
                  <a:pt x="10698" y="4513"/>
                </a:lnTo>
                <a:lnTo>
                  <a:pt x="10683" y="4531"/>
                </a:lnTo>
                <a:lnTo>
                  <a:pt x="10668" y="4550"/>
                </a:lnTo>
                <a:lnTo>
                  <a:pt x="10654" y="4570"/>
                </a:lnTo>
                <a:lnTo>
                  <a:pt x="10639" y="4588"/>
                </a:lnTo>
                <a:lnTo>
                  <a:pt x="10621" y="4575"/>
                </a:lnTo>
                <a:lnTo>
                  <a:pt x="10601" y="4562"/>
                </a:lnTo>
                <a:lnTo>
                  <a:pt x="10582" y="4550"/>
                </a:lnTo>
                <a:lnTo>
                  <a:pt x="10563" y="4539"/>
                </a:lnTo>
                <a:lnTo>
                  <a:pt x="10553" y="4531"/>
                </a:lnTo>
                <a:lnTo>
                  <a:pt x="10544" y="4525"/>
                </a:lnTo>
                <a:lnTo>
                  <a:pt x="10536" y="4517"/>
                </a:lnTo>
                <a:lnTo>
                  <a:pt x="10528" y="4508"/>
                </a:lnTo>
                <a:lnTo>
                  <a:pt x="10522" y="4500"/>
                </a:lnTo>
                <a:lnTo>
                  <a:pt x="10515" y="4489"/>
                </a:lnTo>
                <a:lnTo>
                  <a:pt x="10510" y="4478"/>
                </a:lnTo>
                <a:lnTo>
                  <a:pt x="10506" y="4466"/>
                </a:lnTo>
                <a:lnTo>
                  <a:pt x="10507" y="4466"/>
                </a:lnTo>
                <a:lnTo>
                  <a:pt x="10507" y="4468"/>
                </a:lnTo>
                <a:lnTo>
                  <a:pt x="10511" y="4457"/>
                </a:lnTo>
                <a:lnTo>
                  <a:pt x="10515" y="4446"/>
                </a:lnTo>
                <a:lnTo>
                  <a:pt x="10520" y="4435"/>
                </a:lnTo>
                <a:lnTo>
                  <a:pt x="10524" y="4424"/>
                </a:lnTo>
                <a:lnTo>
                  <a:pt x="10553" y="4407"/>
                </a:lnTo>
                <a:lnTo>
                  <a:pt x="10582" y="4391"/>
                </a:lnTo>
                <a:lnTo>
                  <a:pt x="10611" y="4374"/>
                </a:lnTo>
                <a:lnTo>
                  <a:pt x="10640" y="4358"/>
                </a:lnTo>
                <a:lnTo>
                  <a:pt x="10625" y="4351"/>
                </a:lnTo>
                <a:lnTo>
                  <a:pt x="10610" y="4345"/>
                </a:lnTo>
                <a:lnTo>
                  <a:pt x="10595" y="4338"/>
                </a:lnTo>
                <a:lnTo>
                  <a:pt x="10581" y="4331"/>
                </a:lnTo>
                <a:lnTo>
                  <a:pt x="10576" y="4327"/>
                </a:lnTo>
                <a:lnTo>
                  <a:pt x="10570" y="4321"/>
                </a:lnTo>
                <a:lnTo>
                  <a:pt x="10566" y="4315"/>
                </a:lnTo>
                <a:lnTo>
                  <a:pt x="10563" y="4308"/>
                </a:lnTo>
                <a:lnTo>
                  <a:pt x="10561" y="4301"/>
                </a:lnTo>
                <a:lnTo>
                  <a:pt x="10560" y="4292"/>
                </a:lnTo>
                <a:lnTo>
                  <a:pt x="10560" y="4282"/>
                </a:lnTo>
                <a:lnTo>
                  <a:pt x="10562" y="4272"/>
                </a:lnTo>
                <a:lnTo>
                  <a:pt x="10564" y="4260"/>
                </a:lnTo>
                <a:lnTo>
                  <a:pt x="10565" y="4248"/>
                </a:lnTo>
                <a:lnTo>
                  <a:pt x="10566" y="4237"/>
                </a:lnTo>
                <a:lnTo>
                  <a:pt x="10566" y="4228"/>
                </a:lnTo>
                <a:lnTo>
                  <a:pt x="10564" y="4218"/>
                </a:lnTo>
                <a:lnTo>
                  <a:pt x="10562" y="4208"/>
                </a:lnTo>
                <a:lnTo>
                  <a:pt x="10558" y="4200"/>
                </a:lnTo>
                <a:lnTo>
                  <a:pt x="10555" y="4192"/>
                </a:lnTo>
                <a:lnTo>
                  <a:pt x="10550" y="4184"/>
                </a:lnTo>
                <a:lnTo>
                  <a:pt x="10543" y="4178"/>
                </a:lnTo>
                <a:lnTo>
                  <a:pt x="10537" y="4172"/>
                </a:lnTo>
                <a:lnTo>
                  <a:pt x="10529" y="4166"/>
                </a:lnTo>
                <a:lnTo>
                  <a:pt x="10521" y="4161"/>
                </a:lnTo>
                <a:lnTo>
                  <a:pt x="10512" y="4155"/>
                </a:lnTo>
                <a:lnTo>
                  <a:pt x="10501" y="4150"/>
                </a:lnTo>
                <a:lnTo>
                  <a:pt x="10491" y="4146"/>
                </a:lnTo>
                <a:lnTo>
                  <a:pt x="10487" y="4144"/>
                </a:lnTo>
                <a:lnTo>
                  <a:pt x="10484" y="4139"/>
                </a:lnTo>
                <a:lnTo>
                  <a:pt x="10482" y="4135"/>
                </a:lnTo>
                <a:lnTo>
                  <a:pt x="10480" y="4128"/>
                </a:lnTo>
                <a:lnTo>
                  <a:pt x="10476" y="4116"/>
                </a:lnTo>
                <a:lnTo>
                  <a:pt x="10471" y="4103"/>
                </a:lnTo>
                <a:lnTo>
                  <a:pt x="10485" y="4093"/>
                </a:lnTo>
                <a:lnTo>
                  <a:pt x="10498" y="4083"/>
                </a:lnTo>
                <a:lnTo>
                  <a:pt x="10499" y="4091"/>
                </a:lnTo>
                <a:lnTo>
                  <a:pt x="10533" y="4101"/>
                </a:lnTo>
                <a:lnTo>
                  <a:pt x="10567" y="4110"/>
                </a:lnTo>
                <a:lnTo>
                  <a:pt x="10601" y="4120"/>
                </a:lnTo>
                <a:lnTo>
                  <a:pt x="10636" y="4130"/>
                </a:lnTo>
                <a:lnTo>
                  <a:pt x="10653" y="4131"/>
                </a:lnTo>
                <a:lnTo>
                  <a:pt x="10670" y="4132"/>
                </a:lnTo>
                <a:lnTo>
                  <a:pt x="10689" y="4133"/>
                </a:lnTo>
                <a:lnTo>
                  <a:pt x="10706" y="4134"/>
                </a:lnTo>
                <a:lnTo>
                  <a:pt x="10710" y="4139"/>
                </a:lnTo>
                <a:lnTo>
                  <a:pt x="10714" y="4145"/>
                </a:lnTo>
                <a:lnTo>
                  <a:pt x="10718" y="4151"/>
                </a:lnTo>
                <a:lnTo>
                  <a:pt x="10720" y="4158"/>
                </a:lnTo>
                <a:lnTo>
                  <a:pt x="10725" y="4172"/>
                </a:lnTo>
                <a:lnTo>
                  <a:pt x="10731" y="4186"/>
                </a:lnTo>
                <a:lnTo>
                  <a:pt x="10733" y="4192"/>
                </a:lnTo>
                <a:lnTo>
                  <a:pt x="10737" y="4198"/>
                </a:lnTo>
                <a:lnTo>
                  <a:pt x="10740" y="4204"/>
                </a:lnTo>
                <a:lnTo>
                  <a:pt x="10746" y="4209"/>
                </a:lnTo>
                <a:lnTo>
                  <a:pt x="10751" y="4214"/>
                </a:lnTo>
                <a:lnTo>
                  <a:pt x="10757" y="4218"/>
                </a:lnTo>
                <a:lnTo>
                  <a:pt x="10765" y="4220"/>
                </a:lnTo>
                <a:lnTo>
                  <a:pt x="10774" y="4222"/>
                </a:lnTo>
                <a:lnTo>
                  <a:pt x="10783" y="4223"/>
                </a:lnTo>
                <a:lnTo>
                  <a:pt x="10792" y="4224"/>
                </a:lnTo>
                <a:lnTo>
                  <a:pt x="10800" y="4224"/>
                </a:lnTo>
                <a:lnTo>
                  <a:pt x="10809" y="4223"/>
                </a:lnTo>
                <a:lnTo>
                  <a:pt x="10817" y="4222"/>
                </a:lnTo>
                <a:lnTo>
                  <a:pt x="10825" y="4220"/>
                </a:lnTo>
                <a:lnTo>
                  <a:pt x="10833" y="4218"/>
                </a:lnTo>
                <a:lnTo>
                  <a:pt x="10840" y="4215"/>
                </a:lnTo>
                <a:lnTo>
                  <a:pt x="10854" y="4207"/>
                </a:lnTo>
                <a:lnTo>
                  <a:pt x="10868" y="4198"/>
                </a:lnTo>
                <a:lnTo>
                  <a:pt x="10881" y="4187"/>
                </a:lnTo>
                <a:lnTo>
                  <a:pt x="10894" y="4175"/>
                </a:lnTo>
                <a:lnTo>
                  <a:pt x="10911" y="4156"/>
                </a:lnTo>
                <a:lnTo>
                  <a:pt x="10928" y="4137"/>
                </a:lnTo>
                <a:lnTo>
                  <a:pt x="10936" y="4127"/>
                </a:lnTo>
                <a:lnTo>
                  <a:pt x="10944" y="4117"/>
                </a:lnTo>
                <a:lnTo>
                  <a:pt x="10950" y="4107"/>
                </a:lnTo>
                <a:lnTo>
                  <a:pt x="10955" y="4096"/>
                </a:lnTo>
                <a:lnTo>
                  <a:pt x="10961" y="4085"/>
                </a:lnTo>
                <a:lnTo>
                  <a:pt x="10964" y="4075"/>
                </a:lnTo>
                <a:lnTo>
                  <a:pt x="10967" y="4063"/>
                </a:lnTo>
                <a:lnTo>
                  <a:pt x="10968" y="4050"/>
                </a:lnTo>
                <a:lnTo>
                  <a:pt x="10968" y="4038"/>
                </a:lnTo>
                <a:lnTo>
                  <a:pt x="10967" y="4024"/>
                </a:lnTo>
                <a:lnTo>
                  <a:pt x="10965" y="4011"/>
                </a:lnTo>
                <a:lnTo>
                  <a:pt x="10960" y="3996"/>
                </a:lnTo>
                <a:lnTo>
                  <a:pt x="10970" y="3988"/>
                </a:lnTo>
                <a:lnTo>
                  <a:pt x="10981" y="3979"/>
                </a:lnTo>
                <a:lnTo>
                  <a:pt x="10985" y="3974"/>
                </a:lnTo>
                <a:lnTo>
                  <a:pt x="10990" y="3969"/>
                </a:lnTo>
                <a:lnTo>
                  <a:pt x="10992" y="3965"/>
                </a:lnTo>
                <a:lnTo>
                  <a:pt x="10993" y="3960"/>
                </a:lnTo>
                <a:lnTo>
                  <a:pt x="10994" y="3951"/>
                </a:lnTo>
                <a:lnTo>
                  <a:pt x="10993" y="3944"/>
                </a:lnTo>
                <a:lnTo>
                  <a:pt x="10991" y="3940"/>
                </a:lnTo>
                <a:lnTo>
                  <a:pt x="10989" y="3938"/>
                </a:lnTo>
                <a:lnTo>
                  <a:pt x="10984" y="3938"/>
                </a:lnTo>
                <a:lnTo>
                  <a:pt x="10981" y="3938"/>
                </a:lnTo>
                <a:lnTo>
                  <a:pt x="10977" y="3940"/>
                </a:lnTo>
                <a:lnTo>
                  <a:pt x="10973" y="3942"/>
                </a:lnTo>
                <a:lnTo>
                  <a:pt x="10967" y="3944"/>
                </a:lnTo>
                <a:lnTo>
                  <a:pt x="10962" y="3947"/>
                </a:lnTo>
                <a:lnTo>
                  <a:pt x="10958" y="3947"/>
                </a:lnTo>
                <a:lnTo>
                  <a:pt x="10954" y="3946"/>
                </a:lnTo>
                <a:lnTo>
                  <a:pt x="10944" y="3940"/>
                </a:lnTo>
                <a:lnTo>
                  <a:pt x="10933" y="3934"/>
                </a:lnTo>
                <a:lnTo>
                  <a:pt x="10923" y="3926"/>
                </a:lnTo>
                <a:lnTo>
                  <a:pt x="10914" y="3919"/>
                </a:lnTo>
                <a:lnTo>
                  <a:pt x="10890" y="3891"/>
                </a:lnTo>
                <a:lnTo>
                  <a:pt x="10866" y="3863"/>
                </a:lnTo>
                <a:lnTo>
                  <a:pt x="10855" y="3848"/>
                </a:lnTo>
                <a:lnTo>
                  <a:pt x="10846" y="3831"/>
                </a:lnTo>
                <a:lnTo>
                  <a:pt x="10837" y="3814"/>
                </a:lnTo>
                <a:lnTo>
                  <a:pt x="10831" y="3795"/>
                </a:lnTo>
                <a:lnTo>
                  <a:pt x="10826" y="3786"/>
                </a:lnTo>
                <a:lnTo>
                  <a:pt x="10823" y="3777"/>
                </a:lnTo>
                <a:lnTo>
                  <a:pt x="10819" y="3769"/>
                </a:lnTo>
                <a:lnTo>
                  <a:pt x="10813" y="3761"/>
                </a:lnTo>
                <a:lnTo>
                  <a:pt x="10809" y="3756"/>
                </a:lnTo>
                <a:lnTo>
                  <a:pt x="10804" y="3751"/>
                </a:lnTo>
                <a:lnTo>
                  <a:pt x="10798" y="3745"/>
                </a:lnTo>
                <a:lnTo>
                  <a:pt x="10792" y="3741"/>
                </a:lnTo>
                <a:lnTo>
                  <a:pt x="10786" y="3739"/>
                </a:lnTo>
                <a:lnTo>
                  <a:pt x="10780" y="3736"/>
                </a:lnTo>
                <a:lnTo>
                  <a:pt x="10775" y="3735"/>
                </a:lnTo>
                <a:lnTo>
                  <a:pt x="10768" y="3734"/>
                </a:lnTo>
                <a:lnTo>
                  <a:pt x="10762" y="3732"/>
                </a:lnTo>
                <a:lnTo>
                  <a:pt x="10755" y="3734"/>
                </a:lnTo>
                <a:lnTo>
                  <a:pt x="10749" y="3735"/>
                </a:lnTo>
                <a:lnTo>
                  <a:pt x="10742" y="3736"/>
                </a:lnTo>
                <a:lnTo>
                  <a:pt x="10735" y="3739"/>
                </a:lnTo>
                <a:lnTo>
                  <a:pt x="10727" y="3743"/>
                </a:lnTo>
                <a:lnTo>
                  <a:pt x="10721" y="3746"/>
                </a:lnTo>
                <a:lnTo>
                  <a:pt x="10714" y="3752"/>
                </a:lnTo>
                <a:lnTo>
                  <a:pt x="10710" y="3756"/>
                </a:lnTo>
                <a:lnTo>
                  <a:pt x="10706" y="3761"/>
                </a:lnTo>
                <a:lnTo>
                  <a:pt x="10702" y="3767"/>
                </a:lnTo>
                <a:lnTo>
                  <a:pt x="10698" y="3773"/>
                </a:lnTo>
                <a:lnTo>
                  <a:pt x="10696" y="3780"/>
                </a:lnTo>
                <a:lnTo>
                  <a:pt x="10694" y="3786"/>
                </a:lnTo>
                <a:lnTo>
                  <a:pt x="10693" y="3794"/>
                </a:lnTo>
                <a:lnTo>
                  <a:pt x="10692" y="3800"/>
                </a:lnTo>
                <a:lnTo>
                  <a:pt x="10691" y="3815"/>
                </a:lnTo>
                <a:lnTo>
                  <a:pt x="10691" y="3831"/>
                </a:lnTo>
                <a:lnTo>
                  <a:pt x="10691" y="3839"/>
                </a:lnTo>
                <a:lnTo>
                  <a:pt x="10691" y="3848"/>
                </a:lnTo>
                <a:lnTo>
                  <a:pt x="10691" y="3856"/>
                </a:lnTo>
                <a:lnTo>
                  <a:pt x="10691" y="3865"/>
                </a:lnTo>
                <a:lnTo>
                  <a:pt x="10689" y="3870"/>
                </a:lnTo>
                <a:lnTo>
                  <a:pt x="10686" y="3875"/>
                </a:lnTo>
                <a:lnTo>
                  <a:pt x="10684" y="3879"/>
                </a:lnTo>
                <a:lnTo>
                  <a:pt x="10681" y="3881"/>
                </a:lnTo>
                <a:lnTo>
                  <a:pt x="10677" y="3883"/>
                </a:lnTo>
                <a:lnTo>
                  <a:pt x="10672" y="3884"/>
                </a:lnTo>
                <a:lnTo>
                  <a:pt x="10668" y="3885"/>
                </a:lnTo>
                <a:lnTo>
                  <a:pt x="10662" y="3885"/>
                </a:lnTo>
                <a:lnTo>
                  <a:pt x="10660" y="3885"/>
                </a:lnTo>
                <a:lnTo>
                  <a:pt x="10655" y="3873"/>
                </a:lnTo>
                <a:lnTo>
                  <a:pt x="10651" y="3862"/>
                </a:lnTo>
                <a:lnTo>
                  <a:pt x="10647" y="3850"/>
                </a:lnTo>
                <a:lnTo>
                  <a:pt x="10642" y="3838"/>
                </a:lnTo>
                <a:lnTo>
                  <a:pt x="10638" y="3833"/>
                </a:lnTo>
                <a:lnTo>
                  <a:pt x="10632" y="3828"/>
                </a:lnTo>
                <a:lnTo>
                  <a:pt x="10625" y="3824"/>
                </a:lnTo>
                <a:lnTo>
                  <a:pt x="10619" y="3820"/>
                </a:lnTo>
                <a:lnTo>
                  <a:pt x="10617" y="3825"/>
                </a:lnTo>
                <a:lnTo>
                  <a:pt x="10617" y="3829"/>
                </a:lnTo>
                <a:lnTo>
                  <a:pt x="10618" y="3834"/>
                </a:lnTo>
                <a:lnTo>
                  <a:pt x="10618" y="3839"/>
                </a:lnTo>
                <a:lnTo>
                  <a:pt x="10615" y="3855"/>
                </a:lnTo>
                <a:lnTo>
                  <a:pt x="10617" y="3871"/>
                </a:lnTo>
                <a:lnTo>
                  <a:pt x="10618" y="3879"/>
                </a:lnTo>
                <a:lnTo>
                  <a:pt x="10620" y="3885"/>
                </a:lnTo>
                <a:lnTo>
                  <a:pt x="10622" y="3892"/>
                </a:lnTo>
                <a:lnTo>
                  <a:pt x="10625" y="3898"/>
                </a:lnTo>
                <a:lnTo>
                  <a:pt x="10609" y="3915"/>
                </a:lnTo>
                <a:lnTo>
                  <a:pt x="10597" y="3928"/>
                </a:lnTo>
                <a:lnTo>
                  <a:pt x="10589" y="3936"/>
                </a:lnTo>
                <a:lnTo>
                  <a:pt x="10582" y="3941"/>
                </a:lnTo>
                <a:lnTo>
                  <a:pt x="10579" y="3942"/>
                </a:lnTo>
                <a:lnTo>
                  <a:pt x="10577" y="3942"/>
                </a:lnTo>
                <a:lnTo>
                  <a:pt x="10574" y="3942"/>
                </a:lnTo>
                <a:lnTo>
                  <a:pt x="10570" y="3942"/>
                </a:lnTo>
                <a:lnTo>
                  <a:pt x="10564" y="3940"/>
                </a:lnTo>
                <a:lnTo>
                  <a:pt x="10554" y="3937"/>
                </a:lnTo>
                <a:lnTo>
                  <a:pt x="10549" y="3940"/>
                </a:lnTo>
                <a:lnTo>
                  <a:pt x="10543" y="3942"/>
                </a:lnTo>
                <a:lnTo>
                  <a:pt x="10515" y="3935"/>
                </a:lnTo>
                <a:lnTo>
                  <a:pt x="10486" y="3928"/>
                </a:lnTo>
                <a:lnTo>
                  <a:pt x="10472" y="3923"/>
                </a:lnTo>
                <a:lnTo>
                  <a:pt x="10460" y="3918"/>
                </a:lnTo>
                <a:lnTo>
                  <a:pt x="10453" y="3914"/>
                </a:lnTo>
                <a:lnTo>
                  <a:pt x="10447" y="3910"/>
                </a:lnTo>
                <a:lnTo>
                  <a:pt x="10441" y="3905"/>
                </a:lnTo>
                <a:lnTo>
                  <a:pt x="10436" y="3899"/>
                </a:lnTo>
                <a:lnTo>
                  <a:pt x="10436" y="3873"/>
                </a:lnTo>
                <a:lnTo>
                  <a:pt x="10437" y="3847"/>
                </a:lnTo>
                <a:lnTo>
                  <a:pt x="10438" y="3821"/>
                </a:lnTo>
                <a:lnTo>
                  <a:pt x="10438" y="3795"/>
                </a:lnTo>
                <a:lnTo>
                  <a:pt x="10437" y="3782"/>
                </a:lnTo>
                <a:lnTo>
                  <a:pt x="10435" y="3769"/>
                </a:lnTo>
                <a:lnTo>
                  <a:pt x="10432" y="3756"/>
                </a:lnTo>
                <a:lnTo>
                  <a:pt x="10427" y="3744"/>
                </a:lnTo>
                <a:lnTo>
                  <a:pt x="10421" y="3731"/>
                </a:lnTo>
                <a:lnTo>
                  <a:pt x="10414" y="3720"/>
                </a:lnTo>
                <a:lnTo>
                  <a:pt x="10405" y="3708"/>
                </a:lnTo>
                <a:lnTo>
                  <a:pt x="10395" y="3696"/>
                </a:lnTo>
                <a:lnTo>
                  <a:pt x="10391" y="3692"/>
                </a:lnTo>
                <a:lnTo>
                  <a:pt x="10387" y="3687"/>
                </a:lnTo>
                <a:lnTo>
                  <a:pt x="10385" y="3682"/>
                </a:lnTo>
                <a:lnTo>
                  <a:pt x="10384" y="3676"/>
                </a:lnTo>
                <a:lnTo>
                  <a:pt x="10382" y="3665"/>
                </a:lnTo>
                <a:lnTo>
                  <a:pt x="10383" y="3652"/>
                </a:lnTo>
                <a:lnTo>
                  <a:pt x="10387" y="3625"/>
                </a:lnTo>
                <a:lnTo>
                  <a:pt x="10393" y="3599"/>
                </a:lnTo>
                <a:lnTo>
                  <a:pt x="10427" y="3594"/>
                </a:lnTo>
                <a:lnTo>
                  <a:pt x="10453" y="3588"/>
                </a:lnTo>
                <a:lnTo>
                  <a:pt x="10463" y="3585"/>
                </a:lnTo>
                <a:lnTo>
                  <a:pt x="10472" y="3582"/>
                </a:lnTo>
                <a:lnTo>
                  <a:pt x="10480" y="3577"/>
                </a:lnTo>
                <a:lnTo>
                  <a:pt x="10485" y="3573"/>
                </a:lnTo>
                <a:lnTo>
                  <a:pt x="10491" y="3567"/>
                </a:lnTo>
                <a:lnTo>
                  <a:pt x="10495" y="3560"/>
                </a:lnTo>
                <a:lnTo>
                  <a:pt x="10498" y="3553"/>
                </a:lnTo>
                <a:lnTo>
                  <a:pt x="10500" y="3544"/>
                </a:lnTo>
                <a:lnTo>
                  <a:pt x="10503" y="3523"/>
                </a:lnTo>
                <a:lnTo>
                  <a:pt x="10505" y="3496"/>
                </a:lnTo>
                <a:lnTo>
                  <a:pt x="10514" y="3490"/>
                </a:lnTo>
                <a:lnTo>
                  <a:pt x="10520" y="3485"/>
                </a:lnTo>
                <a:lnTo>
                  <a:pt x="10536" y="3475"/>
                </a:lnTo>
                <a:lnTo>
                  <a:pt x="10576" y="3454"/>
                </a:lnTo>
                <a:lnTo>
                  <a:pt x="10576" y="3454"/>
                </a:lnTo>
                <a:lnTo>
                  <a:pt x="10576" y="3458"/>
                </a:lnTo>
                <a:lnTo>
                  <a:pt x="10577" y="3461"/>
                </a:lnTo>
                <a:lnTo>
                  <a:pt x="10578" y="3463"/>
                </a:lnTo>
                <a:lnTo>
                  <a:pt x="10580" y="3467"/>
                </a:lnTo>
                <a:lnTo>
                  <a:pt x="10584" y="3472"/>
                </a:lnTo>
                <a:lnTo>
                  <a:pt x="10591" y="3475"/>
                </a:lnTo>
                <a:lnTo>
                  <a:pt x="10598" y="3478"/>
                </a:lnTo>
                <a:lnTo>
                  <a:pt x="10607" y="3480"/>
                </a:lnTo>
                <a:lnTo>
                  <a:pt x="10617" y="3481"/>
                </a:lnTo>
                <a:lnTo>
                  <a:pt x="10626" y="3480"/>
                </a:lnTo>
                <a:lnTo>
                  <a:pt x="10637" y="3478"/>
                </a:lnTo>
                <a:lnTo>
                  <a:pt x="10647" y="3475"/>
                </a:lnTo>
                <a:lnTo>
                  <a:pt x="10657" y="3471"/>
                </a:lnTo>
                <a:lnTo>
                  <a:pt x="10667" y="3466"/>
                </a:lnTo>
                <a:lnTo>
                  <a:pt x="10676" y="3459"/>
                </a:lnTo>
                <a:lnTo>
                  <a:pt x="10683" y="3452"/>
                </a:lnTo>
                <a:lnTo>
                  <a:pt x="10690" y="3442"/>
                </a:lnTo>
                <a:lnTo>
                  <a:pt x="10695" y="3431"/>
                </a:lnTo>
                <a:lnTo>
                  <a:pt x="10700" y="3416"/>
                </a:lnTo>
                <a:lnTo>
                  <a:pt x="10707" y="3402"/>
                </a:lnTo>
                <a:lnTo>
                  <a:pt x="10714" y="3388"/>
                </a:lnTo>
                <a:lnTo>
                  <a:pt x="10721" y="3376"/>
                </a:lnTo>
                <a:lnTo>
                  <a:pt x="10728" y="3364"/>
                </a:lnTo>
                <a:lnTo>
                  <a:pt x="10737" y="3353"/>
                </a:lnTo>
                <a:lnTo>
                  <a:pt x="10746" y="3342"/>
                </a:lnTo>
                <a:lnTo>
                  <a:pt x="10755" y="3332"/>
                </a:lnTo>
                <a:lnTo>
                  <a:pt x="10765" y="3322"/>
                </a:lnTo>
                <a:lnTo>
                  <a:pt x="10775" y="3313"/>
                </a:lnTo>
                <a:lnTo>
                  <a:pt x="10785" y="3304"/>
                </a:lnTo>
                <a:lnTo>
                  <a:pt x="10796" y="3295"/>
                </a:lnTo>
                <a:lnTo>
                  <a:pt x="10820" y="3279"/>
                </a:lnTo>
                <a:lnTo>
                  <a:pt x="10845" y="3264"/>
                </a:lnTo>
                <a:lnTo>
                  <a:pt x="10847" y="3263"/>
                </a:lnTo>
                <a:lnTo>
                  <a:pt x="10847" y="3261"/>
                </a:lnTo>
                <a:lnTo>
                  <a:pt x="10847" y="3258"/>
                </a:lnTo>
                <a:lnTo>
                  <a:pt x="10846" y="3254"/>
                </a:lnTo>
                <a:lnTo>
                  <a:pt x="10842" y="3245"/>
                </a:lnTo>
                <a:lnTo>
                  <a:pt x="10840" y="3236"/>
                </a:lnTo>
                <a:lnTo>
                  <a:pt x="10840" y="3234"/>
                </a:lnTo>
                <a:lnTo>
                  <a:pt x="10840" y="3232"/>
                </a:lnTo>
                <a:lnTo>
                  <a:pt x="10841" y="3231"/>
                </a:lnTo>
                <a:lnTo>
                  <a:pt x="10843" y="3231"/>
                </a:lnTo>
                <a:lnTo>
                  <a:pt x="10851" y="3238"/>
                </a:lnTo>
                <a:lnTo>
                  <a:pt x="10866" y="3255"/>
                </a:lnTo>
                <a:lnTo>
                  <a:pt x="10866" y="3256"/>
                </a:lnTo>
                <a:lnTo>
                  <a:pt x="10876" y="3270"/>
                </a:lnTo>
                <a:lnTo>
                  <a:pt x="10881" y="3278"/>
                </a:lnTo>
                <a:lnTo>
                  <a:pt x="10890" y="3293"/>
                </a:lnTo>
                <a:lnTo>
                  <a:pt x="10896" y="3294"/>
                </a:lnTo>
                <a:lnTo>
                  <a:pt x="10902" y="3295"/>
                </a:lnTo>
                <a:lnTo>
                  <a:pt x="10907" y="3295"/>
                </a:lnTo>
                <a:lnTo>
                  <a:pt x="10912" y="3295"/>
                </a:lnTo>
                <a:lnTo>
                  <a:pt x="10927" y="3295"/>
                </a:lnTo>
                <a:lnTo>
                  <a:pt x="10942" y="3293"/>
                </a:lnTo>
                <a:lnTo>
                  <a:pt x="10958" y="3290"/>
                </a:lnTo>
                <a:lnTo>
                  <a:pt x="10971" y="3286"/>
                </a:lnTo>
                <a:lnTo>
                  <a:pt x="10985" y="3280"/>
                </a:lnTo>
                <a:lnTo>
                  <a:pt x="10999" y="3274"/>
                </a:lnTo>
                <a:lnTo>
                  <a:pt x="11013" y="3267"/>
                </a:lnTo>
                <a:lnTo>
                  <a:pt x="11027" y="3260"/>
                </a:lnTo>
                <a:lnTo>
                  <a:pt x="11026" y="3260"/>
                </a:lnTo>
                <a:lnTo>
                  <a:pt x="11025" y="3260"/>
                </a:lnTo>
                <a:lnTo>
                  <a:pt x="11015" y="3259"/>
                </a:lnTo>
                <a:lnTo>
                  <a:pt x="11005" y="3259"/>
                </a:lnTo>
                <a:lnTo>
                  <a:pt x="11015" y="3258"/>
                </a:lnTo>
                <a:lnTo>
                  <a:pt x="11025" y="3260"/>
                </a:lnTo>
                <a:lnTo>
                  <a:pt x="11026" y="3260"/>
                </a:lnTo>
                <a:lnTo>
                  <a:pt x="11027" y="3260"/>
                </a:lnTo>
                <a:lnTo>
                  <a:pt x="11027" y="3260"/>
                </a:lnTo>
                <a:lnTo>
                  <a:pt x="11027" y="3260"/>
                </a:lnTo>
                <a:lnTo>
                  <a:pt x="11027" y="3260"/>
                </a:lnTo>
                <a:lnTo>
                  <a:pt x="11027" y="3260"/>
                </a:lnTo>
                <a:lnTo>
                  <a:pt x="11039" y="3254"/>
                </a:lnTo>
                <a:lnTo>
                  <a:pt x="11050" y="3247"/>
                </a:lnTo>
                <a:lnTo>
                  <a:pt x="11061" y="3240"/>
                </a:lnTo>
                <a:lnTo>
                  <a:pt x="11072" y="3232"/>
                </a:lnTo>
                <a:lnTo>
                  <a:pt x="11080" y="3223"/>
                </a:lnTo>
                <a:lnTo>
                  <a:pt x="11089" y="3215"/>
                </a:lnTo>
                <a:lnTo>
                  <a:pt x="11097" y="3206"/>
                </a:lnTo>
                <a:lnTo>
                  <a:pt x="11105" y="3196"/>
                </a:lnTo>
                <a:lnTo>
                  <a:pt x="11111" y="3186"/>
                </a:lnTo>
                <a:lnTo>
                  <a:pt x="11117" y="3176"/>
                </a:lnTo>
                <a:lnTo>
                  <a:pt x="11122" y="3164"/>
                </a:lnTo>
                <a:lnTo>
                  <a:pt x="11127" y="3152"/>
                </a:lnTo>
                <a:lnTo>
                  <a:pt x="11131" y="3140"/>
                </a:lnTo>
                <a:lnTo>
                  <a:pt x="11134" y="3128"/>
                </a:lnTo>
                <a:lnTo>
                  <a:pt x="11136" y="3115"/>
                </a:lnTo>
                <a:lnTo>
                  <a:pt x="11138" y="3101"/>
                </a:lnTo>
                <a:lnTo>
                  <a:pt x="11138" y="3066"/>
                </a:lnTo>
                <a:lnTo>
                  <a:pt x="11138" y="3030"/>
                </a:lnTo>
                <a:lnTo>
                  <a:pt x="11138" y="3021"/>
                </a:lnTo>
                <a:lnTo>
                  <a:pt x="11139" y="3014"/>
                </a:lnTo>
                <a:lnTo>
                  <a:pt x="11141" y="3005"/>
                </a:lnTo>
                <a:lnTo>
                  <a:pt x="11145" y="2997"/>
                </a:lnTo>
                <a:lnTo>
                  <a:pt x="11148" y="2991"/>
                </a:lnTo>
                <a:lnTo>
                  <a:pt x="11152" y="2984"/>
                </a:lnTo>
                <a:lnTo>
                  <a:pt x="11159" y="2978"/>
                </a:lnTo>
                <a:lnTo>
                  <a:pt x="11166" y="2974"/>
                </a:lnTo>
                <a:lnTo>
                  <a:pt x="11170" y="2972"/>
                </a:lnTo>
                <a:lnTo>
                  <a:pt x="11175" y="2969"/>
                </a:lnTo>
                <a:lnTo>
                  <a:pt x="11179" y="2968"/>
                </a:lnTo>
                <a:lnTo>
                  <a:pt x="11183" y="2968"/>
                </a:lnTo>
                <a:lnTo>
                  <a:pt x="11191" y="2969"/>
                </a:lnTo>
                <a:lnTo>
                  <a:pt x="11199" y="2972"/>
                </a:lnTo>
                <a:lnTo>
                  <a:pt x="11207" y="2975"/>
                </a:lnTo>
                <a:lnTo>
                  <a:pt x="11216" y="2980"/>
                </a:lnTo>
                <a:lnTo>
                  <a:pt x="11223" y="2986"/>
                </a:lnTo>
                <a:lnTo>
                  <a:pt x="11232" y="2991"/>
                </a:lnTo>
                <a:lnTo>
                  <a:pt x="11246" y="3001"/>
                </a:lnTo>
                <a:lnTo>
                  <a:pt x="11260" y="3008"/>
                </a:lnTo>
                <a:lnTo>
                  <a:pt x="11267" y="3010"/>
                </a:lnTo>
                <a:lnTo>
                  <a:pt x="11275" y="3012"/>
                </a:lnTo>
                <a:lnTo>
                  <a:pt x="11282" y="3014"/>
                </a:lnTo>
                <a:lnTo>
                  <a:pt x="11291" y="3014"/>
                </a:lnTo>
                <a:lnTo>
                  <a:pt x="11301" y="3015"/>
                </a:lnTo>
                <a:lnTo>
                  <a:pt x="11310" y="3018"/>
                </a:lnTo>
                <a:lnTo>
                  <a:pt x="11316" y="3020"/>
                </a:lnTo>
                <a:lnTo>
                  <a:pt x="11321" y="3021"/>
                </a:lnTo>
                <a:lnTo>
                  <a:pt x="11325" y="3022"/>
                </a:lnTo>
                <a:lnTo>
                  <a:pt x="11331" y="3022"/>
                </a:lnTo>
                <a:lnTo>
                  <a:pt x="11335" y="3021"/>
                </a:lnTo>
                <a:lnTo>
                  <a:pt x="11339" y="3018"/>
                </a:lnTo>
                <a:lnTo>
                  <a:pt x="11343" y="3014"/>
                </a:lnTo>
                <a:lnTo>
                  <a:pt x="11347" y="3007"/>
                </a:lnTo>
                <a:lnTo>
                  <a:pt x="11348" y="3002"/>
                </a:lnTo>
                <a:lnTo>
                  <a:pt x="11349" y="2995"/>
                </a:lnTo>
                <a:lnTo>
                  <a:pt x="11349" y="2990"/>
                </a:lnTo>
                <a:lnTo>
                  <a:pt x="11348" y="2982"/>
                </a:lnTo>
                <a:lnTo>
                  <a:pt x="11347" y="2976"/>
                </a:lnTo>
                <a:lnTo>
                  <a:pt x="11345" y="2970"/>
                </a:lnTo>
                <a:lnTo>
                  <a:pt x="11343" y="2964"/>
                </a:lnTo>
                <a:lnTo>
                  <a:pt x="11339" y="2959"/>
                </a:lnTo>
                <a:lnTo>
                  <a:pt x="11322" y="2936"/>
                </a:lnTo>
                <a:lnTo>
                  <a:pt x="11303" y="2913"/>
                </a:lnTo>
                <a:lnTo>
                  <a:pt x="11294" y="2902"/>
                </a:lnTo>
                <a:lnTo>
                  <a:pt x="11287" y="2889"/>
                </a:lnTo>
                <a:lnTo>
                  <a:pt x="11284" y="2882"/>
                </a:lnTo>
                <a:lnTo>
                  <a:pt x="11282" y="2875"/>
                </a:lnTo>
                <a:lnTo>
                  <a:pt x="11280" y="2867"/>
                </a:lnTo>
                <a:lnTo>
                  <a:pt x="11280" y="2859"/>
                </a:lnTo>
                <a:lnTo>
                  <a:pt x="11293" y="2850"/>
                </a:lnTo>
                <a:lnTo>
                  <a:pt x="11306" y="2841"/>
                </a:lnTo>
                <a:lnTo>
                  <a:pt x="11320" y="2833"/>
                </a:lnTo>
                <a:lnTo>
                  <a:pt x="11333" y="2824"/>
                </a:lnTo>
                <a:lnTo>
                  <a:pt x="11362" y="2798"/>
                </a:lnTo>
                <a:lnTo>
                  <a:pt x="11391" y="2771"/>
                </a:lnTo>
                <a:lnTo>
                  <a:pt x="11420" y="2746"/>
                </a:lnTo>
                <a:lnTo>
                  <a:pt x="11450" y="2720"/>
                </a:lnTo>
                <a:lnTo>
                  <a:pt x="11473" y="2710"/>
                </a:lnTo>
                <a:lnTo>
                  <a:pt x="11494" y="2700"/>
                </a:lnTo>
                <a:lnTo>
                  <a:pt x="11505" y="2695"/>
                </a:lnTo>
                <a:lnTo>
                  <a:pt x="11515" y="2690"/>
                </a:lnTo>
                <a:lnTo>
                  <a:pt x="11525" y="2683"/>
                </a:lnTo>
                <a:lnTo>
                  <a:pt x="11535" y="2677"/>
                </a:lnTo>
                <a:lnTo>
                  <a:pt x="11572" y="2648"/>
                </a:lnTo>
                <a:lnTo>
                  <a:pt x="11607" y="2619"/>
                </a:lnTo>
                <a:lnTo>
                  <a:pt x="11642" y="2589"/>
                </a:lnTo>
                <a:lnTo>
                  <a:pt x="11676" y="2560"/>
                </a:lnTo>
                <a:lnTo>
                  <a:pt x="11711" y="2530"/>
                </a:lnTo>
                <a:lnTo>
                  <a:pt x="11746" y="2500"/>
                </a:lnTo>
                <a:lnTo>
                  <a:pt x="11781" y="2471"/>
                </a:lnTo>
                <a:lnTo>
                  <a:pt x="11818" y="2441"/>
                </a:lnTo>
                <a:lnTo>
                  <a:pt x="11818" y="2441"/>
                </a:lnTo>
                <a:lnTo>
                  <a:pt x="11828" y="2454"/>
                </a:lnTo>
                <a:lnTo>
                  <a:pt x="11836" y="2464"/>
                </a:lnTo>
                <a:lnTo>
                  <a:pt x="11844" y="2471"/>
                </a:lnTo>
                <a:lnTo>
                  <a:pt x="11850" y="2475"/>
                </a:lnTo>
                <a:lnTo>
                  <a:pt x="11857" y="2478"/>
                </a:lnTo>
                <a:lnTo>
                  <a:pt x="11861" y="2479"/>
                </a:lnTo>
                <a:lnTo>
                  <a:pt x="11866" y="2476"/>
                </a:lnTo>
                <a:lnTo>
                  <a:pt x="11871" y="2474"/>
                </a:lnTo>
                <a:lnTo>
                  <a:pt x="11878" y="2466"/>
                </a:lnTo>
                <a:lnTo>
                  <a:pt x="11885" y="2455"/>
                </a:lnTo>
                <a:lnTo>
                  <a:pt x="11888" y="2450"/>
                </a:lnTo>
                <a:lnTo>
                  <a:pt x="11892" y="2445"/>
                </a:lnTo>
                <a:lnTo>
                  <a:pt x="11895" y="2441"/>
                </a:lnTo>
                <a:lnTo>
                  <a:pt x="11900" y="2437"/>
                </a:lnTo>
                <a:lnTo>
                  <a:pt x="11896" y="2437"/>
                </a:lnTo>
                <a:lnTo>
                  <a:pt x="11894" y="2437"/>
                </a:lnTo>
                <a:lnTo>
                  <a:pt x="11882" y="2439"/>
                </a:lnTo>
                <a:lnTo>
                  <a:pt x="11870" y="2441"/>
                </a:lnTo>
                <a:lnTo>
                  <a:pt x="11881" y="2438"/>
                </a:lnTo>
                <a:lnTo>
                  <a:pt x="11894" y="2437"/>
                </a:lnTo>
                <a:lnTo>
                  <a:pt x="11898" y="2437"/>
                </a:lnTo>
                <a:lnTo>
                  <a:pt x="11901" y="2436"/>
                </a:lnTo>
                <a:lnTo>
                  <a:pt x="11901" y="2437"/>
                </a:lnTo>
                <a:lnTo>
                  <a:pt x="11900" y="2437"/>
                </a:lnTo>
                <a:lnTo>
                  <a:pt x="11903" y="2438"/>
                </a:lnTo>
                <a:lnTo>
                  <a:pt x="11907" y="2438"/>
                </a:lnTo>
                <a:lnTo>
                  <a:pt x="11915" y="2436"/>
                </a:lnTo>
                <a:lnTo>
                  <a:pt x="11922" y="2432"/>
                </a:lnTo>
                <a:lnTo>
                  <a:pt x="11930" y="2428"/>
                </a:lnTo>
                <a:lnTo>
                  <a:pt x="11936" y="2423"/>
                </a:lnTo>
                <a:lnTo>
                  <a:pt x="11942" y="2412"/>
                </a:lnTo>
                <a:lnTo>
                  <a:pt x="11947" y="2400"/>
                </a:lnTo>
                <a:lnTo>
                  <a:pt x="11950" y="2396"/>
                </a:lnTo>
                <a:lnTo>
                  <a:pt x="11955" y="2390"/>
                </a:lnTo>
                <a:lnTo>
                  <a:pt x="11960" y="2386"/>
                </a:lnTo>
                <a:lnTo>
                  <a:pt x="11965" y="2383"/>
                </a:lnTo>
                <a:lnTo>
                  <a:pt x="11982" y="2369"/>
                </a:lnTo>
                <a:lnTo>
                  <a:pt x="12001" y="2356"/>
                </a:lnTo>
                <a:lnTo>
                  <a:pt x="12018" y="2342"/>
                </a:lnTo>
                <a:lnTo>
                  <a:pt x="12036" y="2329"/>
                </a:lnTo>
                <a:lnTo>
                  <a:pt x="12063" y="2319"/>
                </a:lnTo>
                <a:lnTo>
                  <a:pt x="12091" y="2311"/>
                </a:lnTo>
                <a:lnTo>
                  <a:pt x="12119" y="2301"/>
                </a:lnTo>
                <a:lnTo>
                  <a:pt x="12146" y="2292"/>
                </a:lnTo>
                <a:lnTo>
                  <a:pt x="12155" y="2290"/>
                </a:lnTo>
                <a:lnTo>
                  <a:pt x="12162" y="2287"/>
                </a:lnTo>
                <a:lnTo>
                  <a:pt x="12170" y="2284"/>
                </a:lnTo>
                <a:lnTo>
                  <a:pt x="12175" y="2279"/>
                </a:lnTo>
                <a:lnTo>
                  <a:pt x="12180" y="2274"/>
                </a:lnTo>
                <a:lnTo>
                  <a:pt x="12184" y="2268"/>
                </a:lnTo>
                <a:lnTo>
                  <a:pt x="12185" y="2259"/>
                </a:lnTo>
                <a:lnTo>
                  <a:pt x="12185" y="2249"/>
                </a:lnTo>
                <a:lnTo>
                  <a:pt x="12183" y="2243"/>
                </a:lnTo>
                <a:lnTo>
                  <a:pt x="12181" y="2238"/>
                </a:lnTo>
                <a:lnTo>
                  <a:pt x="12178" y="2232"/>
                </a:lnTo>
                <a:lnTo>
                  <a:pt x="12175" y="2227"/>
                </a:lnTo>
                <a:lnTo>
                  <a:pt x="12172" y="2221"/>
                </a:lnTo>
                <a:lnTo>
                  <a:pt x="12167" y="2217"/>
                </a:lnTo>
                <a:lnTo>
                  <a:pt x="12163" y="2214"/>
                </a:lnTo>
                <a:lnTo>
                  <a:pt x="12158" y="2211"/>
                </a:lnTo>
                <a:lnTo>
                  <a:pt x="12152" y="2207"/>
                </a:lnTo>
                <a:lnTo>
                  <a:pt x="12147" y="2205"/>
                </a:lnTo>
                <a:lnTo>
                  <a:pt x="12142" y="2204"/>
                </a:lnTo>
                <a:lnTo>
                  <a:pt x="12135" y="2203"/>
                </a:lnTo>
                <a:lnTo>
                  <a:pt x="12130" y="2203"/>
                </a:lnTo>
                <a:lnTo>
                  <a:pt x="12123" y="2203"/>
                </a:lnTo>
                <a:lnTo>
                  <a:pt x="12117" y="2204"/>
                </a:lnTo>
                <a:lnTo>
                  <a:pt x="12110" y="2206"/>
                </a:lnTo>
                <a:lnTo>
                  <a:pt x="12092" y="2215"/>
                </a:lnTo>
                <a:lnTo>
                  <a:pt x="12074" y="2226"/>
                </a:lnTo>
                <a:lnTo>
                  <a:pt x="12057" y="2236"/>
                </a:lnTo>
                <a:lnTo>
                  <a:pt x="12038" y="2246"/>
                </a:lnTo>
                <a:lnTo>
                  <a:pt x="12038" y="2247"/>
                </a:lnTo>
                <a:lnTo>
                  <a:pt x="12013" y="2238"/>
                </a:lnTo>
                <a:lnTo>
                  <a:pt x="11987" y="2228"/>
                </a:lnTo>
                <a:lnTo>
                  <a:pt x="11961" y="2219"/>
                </a:lnTo>
                <a:lnTo>
                  <a:pt x="11935" y="2210"/>
                </a:lnTo>
                <a:lnTo>
                  <a:pt x="11909" y="2200"/>
                </a:lnTo>
                <a:lnTo>
                  <a:pt x="11885" y="2190"/>
                </a:lnTo>
                <a:lnTo>
                  <a:pt x="11859" y="2180"/>
                </a:lnTo>
                <a:lnTo>
                  <a:pt x="11834" y="2170"/>
                </a:lnTo>
                <a:lnTo>
                  <a:pt x="11819" y="2164"/>
                </a:lnTo>
                <a:lnTo>
                  <a:pt x="11805" y="2159"/>
                </a:lnTo>
                <a:lnTo>
                  <a:pt x="11791" y="2156"/>
                </a:lnTo>
                <a:lnTo>
                  <a:pt x="11777" y="2154"/>
                </a:lnTo>
                <a:lnTo>
                  <a:pt x="11763" y="2153"/>
                </a:lnTo>
                <a:lnTo>
                  <a:pt x="11749" y="2153"/>
                </a:lnTo>
                <a:lnTo>
                  <a:pt x="11734" y="2155"/>
                </a:lnTo>
                <a:lnTo>
                  <a:pt x="11719" y="2158"/>
                </a:lnTo>
                <a:lnTo>
                  <a:pt x="11711" y="2160"/>
                </a:lnTo>
                <a:lnTo>
                  <a:pt x="11704" y="2162"/>
                </a:lnTo>
                <a:lnTo>
                  <a:pt x="11695" y="2164"/>
                </a:lnTo>
                <a:lnTo>
                  <a:pt x="11688" y="2164"/>
                </a:lnTo>
                <a:lnTo>
                  <a:pt x="11685" y="2164"/>
                </a:lnTo>
                <a:lnTo>
                  <a:pt x="11681" y="2163"/>
                </a:lnTo>
                <a:lnTo>
                  <a:pt x="11678" y="2161"/>
                </a:lnTo>
                <a:lnTo>
                  <a:pt x="11675" y="2159"/>
                </a:lnTo>
                <a:lnTo>
                  <a:pt x="11672" y="2156"/>
                </a:lnTo>
                <a:lnTo>
                  <a:pt x="11670" y="2151"/>
                </a:lnTo>
                <a:lnTo>
                  <a:pt x="11667" y="2146"/>
                </a:lnTo>
                <a:lnTo>
                  <a:pt x="11665" y="2140"/>
                </a:lnTo>
                <a:lnTo>
                  <a:pt x="11671" y="2127"/>
                </a:lnTo>
                <a:lnTo>
                  <a:pt x="11677" y="2114"/>
                </a:lnTo>
                <a:lnTo>
                  <a:pt x="11685" y="2102"/>
                </a:lnTo>
                <a:lnTo>
                  <a:pt x="11691" y="2091"/>
                </a:lnTo>
                <a:lnTo>
                  <a:pt x="11700" y="2079"/>
                </a:lnTo>
                <a:lnTo>
                  <a:pt x="11708" y="2070"/>
                </a:lnTo>
                <a:lnTo>
                  <a:pt x="11717" y="2060"/>
                </a:lnTo>
                <a:lnTo>
                  <a:pt x="11727" y="2049"/>
                </a:lnTo>
                <a:lnTo>
                  <a:pt x="11746" y="2031"/>
                </a:lnTo>
                <a:lnTo>
                  <a:pt x="11767" y="2014"/>
                </a:lnTo>
                <a:lnTo>
                  <a:pt x="11789" y="1996"/>
                </a:lnTo>
                <a:lnTo>
                  <a:pt x="11810" y="1980"/>
                </a:lnTo>
                <a:lnTo>
                  <a:pt x="11831" y="1965"/>
                </a:lnTo>
                <a:lnTo>
                  <a:pt x="11850" y="1949"/>
                </a:lnTo>
                <a:lnTo>
                  <a:pt x="11870" y="1933"/>
                </a:lnTo>
                <a:lnTo>
                  <a:pt x="11887" y="1916"/>
                </a:lnTo>
                <a:lnTo>
                  <a:pt x="11889" y="1911"/>
                </a:lnTo>
                <a:lnTo>
                  <a:pt x="11891" y="1906"/>
                </a:lnTo>
                <a:lnTo>
                  <a:pt x="11891" y="1901"/>
                </a:lnTo>
                <a:lnTo>
                  <a:pt x="11891" y="1894"/>
                </a:lnTo>
                <a:lnTo>
                  <a:pt x="11891" y="1887"/>
                </a:lnTo>
                <a:lnTo>
                  <a:pt x="11890" y="1880"/>
                </a:lnTo>
                <a:lnTo>
                  <a:pt x="11888" y="1874"/>
                </a:lnTo>
                <a:lnTo>
                  <a:pt x="11886" y="1868"/>
                </a:lnTo>
                <a:lnTo>
                  <a:pt x="11882" y="1863"/>
                </a:lnTo>
                <a:lnTo>
                  <a:pt x="11877" y="1859"/>
                </a:lnTo>
                <a:lnTo>
                  <a:pt x="11873" y="1857"/>
                </a:lnTo>
                <a:lnTo>
                  <a:pt x="11866" y="1854"/>
                </a:lnTo>
                <a:lnTo>
                  <a:pt x="11860" y="1854"/>
                </a:lnTo>
                <a:lnTo>
                  <a:pt x="11854" y="1855"/>
                </a:lnTo>
                <a:lnTo>
                  <a:pt x="11848" y="1857"/>
                </a:lnTo>
                <a:lnTo>
                  <a:pt x="11842" y="1860"/>
                </a:lnTo>
                <a:lnTo>
                  <a:pt x="11834" y="1864"/>
                </a:lnTo>
                <a:lnTo>
                  <a:pt x="11828" y="1868"/>
                </a:lnTo>
                <a:lnTo>
                  <a:pt x="11821" y="1875"/>
                </a:lnTo>
                <a:lnTo>
                  <a:pt x="11816" y="1881"/>
                </a:lnTo>
                <a:lnTo>
                  <a:pt x="11805" y="1895"/>
                </a:lnTo>
                <a:lnTo>
                  <a:pt x="11794" y="1909"/>
                </a:lnTo>
                <a:lnTo>
                  <a:pt x="11784" y="1922"/>
                </a:lnTo>
                <a:lnTo>
                  <a:pt x="11772" y="1934"/>
                </a:lnTo>
                <a:lnTo>
                  <a:pt x="11759" y="1945"/>
                </a:lnTo>
                <a:lnTo>
                  <a:pt x="11746" y="1954"/>
                </a:lnTo>
                <a:lnTo>
                  <a:pt x="11733" y="1964"/>
                </a:lnTo>
                <a:lnTo>
                  <a:pt x="11719" y="1972"/>
                </a:lnTo>
                <a:lnTo>
                  <a:pt x="11705" y="1979"/>
                </a:lnTo>
                <a:lnTo>
                  <a:pt x="11690" y="1985"/>
                </a:lnTo>
                <a:lnTo>
                  <a:pt x="11674" y="1990"/>
                </a:lnTo>
                <a:lnTo>
                  <a:pt x="11659" y="1994"/>
                </a:lnTo>
                <a:lnTo>
                  <a:pt x="11642" y="1999"/>
                </a:lnTo>
                <a:lnTo>
                  <a:pt x="11624" y="2001"/>
                </a:lnTo>
                <a:lnTo>
                  <a:pt x="11607" y="2003"/>
                </a:lnTo>
                <a:lnTo>
                  <a:pt x="11589" y="2004"/>
                </a:lnTo>
                <a:lnTo>
                  <a:pt x="11564" y="2006"/>
                </a:lnTo>
                <a:lnTo>
                  <a:pt x="11538" y="2010"/>
                </a:lnTo>
                <a:lnTo>
                  <a:pt x="11526" y="2014"/>
                </a:lnTo>
                <a:lnTo>
                  <a:pt x="11515" y="2017"/>
                </a:lnTo>
                <a:lnTo>
                  <a:pt x="11503" y="2021"/>
                </a:lnTo>
                <a:lnTo>
                  <a:pt x="11491" y="2026"/>
                </a:lnTo>
                <a:lnTo>
                  <a:pt x="11480" y="2031"/>
                </a:lnTo>
                <a:lnTo>
                  <a:pt x="11468" y="2037"/>
                </a:lnTo>
                <a:lnTo>
                  <a:pt x="11458" y="2044"/>
                </a:lnTo>
                <a:lnTo>
                  <a:pt x="11448" y="2051"/>
                </a:lnTo>
                <a:lnTo>
                  <a:pt x="11437" y="2059"/>
                </a:lnTo>
                <a:lnTo>
                  <a:pt x="11428" y="2069"/>
                </a:lnTo>
                <a:lnTo>
                  <a:pt x="11419" y="2078"/>
                </a:lnTo>
                <a:lnTo>
                  <a:pt x="11410" y="2088"/>
                </a:lnTo>
                <a:lnTo>
                  <a:pt x="11405" y="2088"/>
                </a:lnTo>
                <a:lnTo>
                  <a:pt x="11401" y="2088"/>
                </a:lnTo>
                <a:lnTo>
                  <a:pt x="11389" y="2088"/>
                </a:lnTo>
                <a:lnTo>
                  <a:pt x="11379" y="2087"/>
                </a:lnTo>
                <a:lnTo>
                  <a:pt x="11365" y="2081"/>
                </a:lnTo>
                <a:lnTo>
                  <a:pt x="11355" y="2077"/>
                </a:lnTo>
                <a:lnTo>
                  <a:pt x="11352" y="2075"/>
                </a:lnTo>
                <a:lnTo>
                  <a:pt x="11349" y="2073"/>
                </a:lnTo>
                <a:lnTo>
                  <a:pt x="11347" y="2071"/>
                </a:lnTo>
                <a:lnTo>
                  <a:pt x="11346" y="2067"/>
                </a:lnTo>
                <a:lnTo>
                  <a:pt x="11346" y="2064"/>
                </a:lnTo>
                <a:lnTo>
                  <a:pt x="11347" y="2061"/>
                </a:lnTo>
                <a:lnTo>
                  <a:pt x="11348" y="2058"/>
                </a:lnTo>
                <a:lnTo>
                  <a:pt x="11350" y="2055"/>
                </a:lnTo>
                <a:lnTo>
                  <a:pt x="11358" y="2047"/>
                </a:lnTo>
                <a:lnTo>
                  <a:pt x="11368" y="2037"/>
                </a:lnTo>
                <a:lnTo>
                  <a:pt x="11377" y="2030"/>
                </a:lnTo>
                <a:lnTo>
                  <a:pt x="11388" y="2023"/>
                </a:lnTo>
                <a:lnTo>
                  <a:pt x="11397" y="2017"/>
                </a:lnTo>
                <a:lnTo>
                  <a:pt x="11408" y="2010"/>
                </a:lnTo>
                <a:lnTo>
                  <a:pt x="11414" y="1988"/>
                </a:lnTo>
                <a:lnTo>
                  <a:pt x="11420" y="1964"/>
                </a:lnTo>
                <a:lnTo>
                  <a:pt x="11425" y="1942"/>
                </a:lnTo>
                <a:lnTo>
                  <a:pt x="11431" y="1918"/>
                </a:lnTo>
                <a:lnTo>
                  <a:pt x="11431" y="1911"/>
                </a:lnTo>
                <a:lnTo>
                  <a:pt x="11431" y="1906"/>
                </a:lnTo>
                <a:lnTo>
                  <a:pt x="11429" y="1900"/>
                </a:lnTo>
                <a:lnTo>
                  <a:pt x="11426" y="1895"/>
                </a:lnTo>
                <a:lnTo>
                  <a:pt x="11423" y="1891"/>
                </a:lnTo>
                <a:lnTo>
                  <a:pt x="11418" y="1888"/>
                </a:lnTo>
                <a:lnTo>
                  <a:pt x="11412" y="1886"/>
                </a:lnTo>
                <a:lnTo>
                  <a:pt x="11406" y="1885"/>
                </a:lnTo>
                <a:lnTo>
                  <a:pt x="11400" y="1886"/>
                </a:lnTo>
                <a:lnTo>
                  <a:pt x="11394" y="1888"/>
                </a:lnTo>
                <a:lnTo>
                  <a:pt x="11389" y="1891"/>
                </a:lnTo>
                <a:lnTo>
                  <a:pt x="11386" y="1895"/>
                </a:lnTo>
                <a:lnTo>
                  <a:pt x="11382" y="1901"/>
                </a:lnTo>
                <a:lnTo>
                  <a:pt x="11380" y="1906"/>
                </a:lnTo>
                <a:lnTo>
                  <a:pt x="11378" y="1911"/>
                </a:lnTo>
                <a:lnTo>
                  <a:pt x="11377" y="1918"/>
                </a:lnTo>
                <a:lnTo>
                  <a:pt x="11376" y="1925"/>
                </a:lnTo>
                <a:lnTo>
                  <a:pt x="11376" y="1934"/>
                </a:lnTo>
                <a:lnTo>
                  <a:pt x="11377" y="1942"/>
                </a:lnTo>
                <a:lnTo>
                  <a:pt x="11377" y="1950"/>
                </a:lnTo>
                <a:lnTo>
                  <a:pt x="11347" y="1958"/>
                </a:lnTo>
                <a:lnTo>
                  <a:pt x="11318" y="1965"/>
                </a:lnTo>
                <a:lnTo>
                  <a:pt x="11289" y="1973"/>
                </a:lnTo>
                <a:lnTo>
                  <a:pt x="11260" y="1982"/>
                </a:lnTo>
                <a:lnTo>
                  <a:pt x="11232" y="1992"/>
                </a:lnTo>
                <a:lnTo>
                  <a:pt x="11204" y="2004"/>
                </a:lnTo>
                <a:lnTo>
                  <a:pt x="11176" y="2017"/>
                </a:lnTo>
                <a:lnTo>
                  <a:pt x="11149" y="2033"/>
                </a:lnTo>
                <a:lnTo>
                  <a:pt x="11134" y="2038"/>
                </a:lnTo>
                <a:lnTo>
                  <a:pt x="11118" y="2044"/>
                </a:lnTo>
                <a:lnTo>
                  <a:pt x="11103" y="2049"/>
                </a:lnTo>
                <a:lnTo>
                  <a:pt x="11087" y="2053"/>
                </a:lnTo>
                <a:lnTo>
                  <a:pt x="11061" y="2059"/>
                </a:lnTo>
                <a:lnTo>
                  <a:pt x="11034" y="2063"/>
                </a:lnTo>
                <a:lnTo>
                  <a:pt x="11021" y="2065"/>
                </a:lnTo>
                <a:lnTo>
                  <a:pt x="11010" y="2069"/>
                </a:lnTo>
                <a:lnTo>
                  <a:pt x="11005" y="2071"/>
                </a:lnTo>
                <a:lnTo>
                  <a:pt x="11001" y="2073"/>
                </a:lnTo>
                <a:lnTo>
                  <a:pt x="10996" y="2076"/>
                </a:lnTo>
                <a:lnTo>
                  <a:pt x="10993" y="2080"/>
                </a:lnTo>
                <a:lnTo>
                  <a:pt x="10984" y="2091"/>
                </a:lnTo>
                <a:lnTo>
                  <a:pt x="10975" y="2101"/>
                </a:lnTo>
                <a:lnTo>
                  <a:pt x="10964" y="2111"/>
                </a:lnTo>
                <a:lnTo>
                  <a:pt x="10952" y="2119"/>
                </a:lnTo>
                <a:lnTo>
                  <a:pt x="10928" y="2135"/>
                </a:lnTo>
                <a:lnTo>
                  <a:pt x="10904" y="2151"/>
                </a:lnTo>
                <a:lnTo>
                  <a:pt x="10893" y="2160"/>
                </a:lnTo>
                <a:lnTo>
                  <a:pt x="10881" y="2169"/>
                </a:lnTo>
                <a:lnTo>
                  <a:pt x="10870" y="2177"/>
                </a:lnTo>
                <a:lnTo>
                  <a:pt x="10861" y="2188"/>
                </a:lnTo>
                <a:lnTo>
                  <a:pt x="10852" y="2199"/>
                </a:lnTo>
                <a:lnTo>
                  <a:pt x="10845" y="2212"/>
                </a:lnTo>
                <a:lnTo>
                  <a:pt x="10838" y="2225"/>
                </a:lnTo>
                <a:lnTo>
                  <a:pt x="10834" y="2240"/>
                </a:lnTo>
                <a:lnTo>
                  <a:pt x="10804" y="2256"/>
                </a:lnTo>
                <a:lnTo>
                  <a:pt x="10774" y="2272"/>
                </a:lnTo>
                <a:lnTo>
                  <a:pt x="10745" y="2288"/>
                </a:lnTo>
                <a:lnTo>
                  <a:pt x="10714" y="2304"/>
                </a:lnTo>
                <a:lnTo>
                  <a:pt x="10682" y="2312"/>
                </a:lnTo>
                <a:lnTo>
                  <a:pt x="10650" y="2318"/>
                </a:lnTo>
                <a:lnTo>
                  <a:pt x="10619" y="2326"/>
                </a:lnTo>
                <a:lnTo>
                  <a:pt x="10586" y="2332"/>
                </a:lnTo>
                <a:lnTo>
                  <a:pt x="10583" y="2332"/>
                </a:lnTo>
                <a:lnTo>
                  <a:pt x="10580" y="2331"/>
                </a:lnTo>
                <a:lnTo>
                  <a:pt x="10578" y="2330"/>
                </a:lnTo>
                <a:lnTo>
                  <a:pt x="10575" y="2328"/>
                </a:lnTo>
                <a:lnTo>
                  <a:pt x="10568" y="2323"/>
                </a:lnTo>
                <a:lnTo>
                  <a:pt x="10563" y="2318"/>
                </a:lnTo>
                <a:lnTo>
                  <a:pt x="10564" y="2312"/>
                </a:lnTo>
                <a:lnTo>
                  <a:pt x="10568" y="2304"/>
                </a:lnTo>
                <a:lnTo>
                  <a:pt x="10579" y="2290"/>
                </a:lnTo>
                <a:lnTo>
                  <a:pt x="10589" y="2277"/>
                </a:lnTo>
                <a:lnTo>
                  <a:pt x="10598" y="2264"/>
                </a:lnTo>
                <a:lnTo>
                  <a:pt x="10608" y="2252"/>
                </a:lnTo>
                <a:lnTo>
                  <a:pt x="10620" y="2240"/>
                </a:lnTo>
                <a:lnTo>
                  <a:pt x="10633" y="2230"/>
                </a:lnTo>
                <a:lnTo>
                  <a:pt x="10660" y="2215"/>
                </a:lnTo>
                <a:lnTo>
                  <a:pt x="10688" y="2200"/>
                </a:lnTo>
                <a:lnTo>
                  <a:pt x="10714" y="2186"/>
                </a:lnTo>
                <a:lnTo>
                  <a:pt x="10741" y="2171"/>
                </a:lnTo>
                <a:lnTo>
                  <a:pt x="10768" y="2157"/>
                </a:lnTo>
                <a:lnTo>
                  <a:pt x="10795" y="2142"/>
                </a:lnTo>
                <a:lnTo>
                  <a:pt x="10822" y="2127"/>
                </a:lnTo>
                <a:lnTo>
                  <a:pt x="10849" y="2113"/>
                </a:lnTo>
                <a:lnTo>
                  <a:pt x="10835" y="2114"/>
                </a:lnTo>
                <a:lnTo>
                  <a:pt x="10822" y="2115"/>
                </a:lnTo>
                <a:lnTo>
                  <a:pt x="10828" y="2113"/>
                </a:lnTo>
                <a:lnTo>
                  <a:pt x="10835" y="2113"/>
                </a:lnTo>
                <a:lnTo>
                  <a:pt x="10842" y="2112"/>
                </a:lnTo>
                <a:lnTo>
                  <a:pt x="10849" y="2113"/>
                </a:lnTo>
                <a:lnTo>
                  <a:pt x="10860" y="2107"/>
                </a:lnTo>
                <a:lnTo>
                  <a:pt x="10870" y="2102"/>
                </a:lnTo>
                <a:lnTo>
                  <a:pt x="10876" y="2092"/>
                </a:lnTo>
                <a:lnTo>
                  <a:pt x="10881" y="2083"/>
                </a:lnTo>
                <a:lnTo>
                  <a:pt x="10885" y="2072"/>
                </a:lnTo>
                <a:lnTo>
                  <a:pt x="10891" y="2062"/>
                </a:lnTo>
                <a:lnTo>
                  <a:pt x="10898" y="2058"/>
                </a:lnTo>
                <a:lnTo>
                  <a:pt x="10905" y="2052"/>
                </a:lnTo>
                <a:lnTo>
                  <a:pt x="10910" y="2047"/>
                </a:lnTo>
                <a:lnTo>
                  <a:pt x="10916" y="2042"/>
                </a:lnTo>
                <a:lnTo>
                  <a:pt x="10924" y="2030"/>
                </a:lnTo>
                <a:lnTo>
                  <a:pt x="10932" y="2018"/>
                </a:lnTo>
                <a:lnTo>
                  <a:pt x="10940" y="2006"/>
                </a:lnTo>
                <a:lnTo>
                  <a:pt x="10949" y="1994"/>
                </a:lnTo>
                <a:lnTo>
                  <a:pt x="10954" y="1989"/>
                </a:lnTo>
                <a:lnTo>
                  <a:pt x="10960" y="1984"/>
                </a:lnTo>
                <a:lnTo>
                  <a:pt x="10966" y="1978"/>
                </a:lnTo>
                <a:lnTo>
                  <a:pt x="10973" y="1974"/>
                </a:lnTo>
                <a:lnTo>
                  <a:pt x="10987" y="1973"/>
                </a:lnTo>
                <a:lnTo>
                  <a:pt x="10997" y="1972"/>
                </a:lnTo>
                <a:lnTo>
                  <a:pt x="11007" y="1968"/>
                </a:lnTo>
                <a:lnTo>
                  <a:pt x="11016" y="1964"/>
                </a:lnTo>
                <a:lnTo>
                  <a:pt x="11023" y="1958"/>
                </a:lnTo>
                <a:lnTo>
                  <a:pt x="11030" y="1951"/>
                </a:lnTo>
                <a:lnTo>
                  <a:pt x="11035" y="1944"/>
                </a:lnTo>
                <a:lnTo>
                  <a:pt x="11041" y="1936"/>
                </a:lnTo>
                <a:lnTo>
                  <a:pt x="11053" y="1919"/>
                </a:lnTo>
                <a:lnTo>
                  <a:pt x="11067" y="1901"/>
                </a:lnTo>
                <a:lnTo>
                  <a:pt x="11076" y="1891"/>
                </a:lnTo>
                <a:lnTo>
                  <a:pt x="11085" y="1881"/>
                </a:lnTo>
                <a:lnTo>
                  <a:pt x="11097" y="1873"/>
                </a:lnTo>
                <a:lnTo>
                  <a:pt x="11111" y="1865"/>
                </a:lnTo>
                <a:lnTo>
                  <a:pt x="11111" y="1864"/>
                </a:lnTo>
                <a:lnTo>
                  <a:pt x="11112" y="1861"/>
                </a:lnTo>
                <a:lnTo>
                  <a:pt x="11113" y="1859"/>
                </a:lnTo>
                <a:lnTo>
                  <a:pt x="11116" y="1855"/>
                </a:lnTo>
                <a:lnTo>
                  <a:pt x="11118" y="1852"/>
                </a:lnTo>
                <a:lnTo>
                  <a:pt x="11125" y="1848"/>
                </a:lnTo>
                <a:lnTo>
                  <a:pt x="11135" y="1843"/>
                </a:lnTo>
                <a:lnTo>
                  <a:pt x="11146" y="1838"/>
                </a:lnTo>
                <a:lnTo>
                  <a:pt x="11159" y="1835"/>
                </a:lnTo>
                <a:lnTo>
                  <a:pt x="11174" y="1831"/>
                </a:lnTo>
                <a:lnTo>
                  <a:pt x="11189" y="1827"/>
                </a:lnTo>
                <a:lnTo>
                  <a:pt x="11221" y="1821"/>
                </a:lnTo>
                <a:lnTo>
                  <a:pt x="11252" y="1813"/>
                </a:lnTo>
                <a:lnTo>
                  <a:pt x="11267" y="1809"/>
                </a:lnTo>
                <a:lnTo>
                  <a:pt x="11280" y="1805"/>
                </a:lnTo>
                <a:lnTo>
                  <a:pt x="11293" y="1801"/>
                </a:lnTo>
                <a:lnTo>
                  <a:pt x="11304" y="1795"/>
                </a:lnTo>
                <a:lnTo>
                  <a:pt x="11327" y="1783"/>
                </a:lnTo>
                <a:lnTo>
                  <a:pt x="11353" y="1772"/>
                </a:lnTo>
                <a:lnTo>
                  <a:pt x="11379" y="1761"/>
                </a:lnTo>
                <a:lnTo>
                  <a:pt x="11405" y="1749"/>
                </a:lnTo>
                <a:lnTo>
                  <a:pt x="11418" y="1742"/>
                </a:lnTo>
                <a:lnTo>
                  <a:pt x="11430" y="1735"/>
                </a:lnTo>
                <a:lnTo>
                  <a:pt x="11441" y="1727"/>
                </a:lnTo>
                <a:lnTo>
                  <a:pt x="11452" y="1719"/>
                </a:lnTo>
                <a:lnTo>
                  <a:pt x="11462" y="1710"/>
                </a:lnTo>
                <a:lnTo>
                  <a:pt x="11472" y="1700"/>
                </a:lnTo>
                <a:lnTo>
                  <a:pt x="11480" y="1690"/>
                </a:lnTo>
                <a:lnTo>
                  <a:pt x="11488" y="1677"/>
                </a:lnTo>
                <a:lnTo>
                  <a:pt x="11518" y="1663"/>
                </a:lnTo>
                <a:lnTo>
                  <a:pt x="11548" y="1647"/>
                </a:lnTo>
                <a:lnTo>
                  <a:pt x="11578" y="1631"/>
                </a:lnTo>
                <a:lnTo>
                  <a:pt x="11608" y="1614"/>
                </a:lnTo>
                <a:lnTo>
                  <a:pt x="11639" y="1598"/>
                </a:lnTo>
                <a:lnTo>
                  <a:pt x="11671" y="1584"/>
                </a:lnTo>
                <a:lnTo>
                  <a:pt x="11687" y="1578"/>
                </a:lnTo>
                <a:lnTo>
                  <a:pt x="11703" y="1572"/>
                </a:lnTo>
                <a:lnTo>
                  <a:pt x="11720" y="1567"/>
                </a:lnTo>
                <a:lnTo>
                  <a:pt x="11736" y="1562"/>
                </a:lnTo>
                <a:lnTo>
                  <a:pt x="11748" y="1558"/>
                </a:lnTo>
                <a:lnTo>
                  <a:pt x="11760" y="1553"/>
                </a:lnTo>
                <a:lnTo>
                  <a:pt x="11771" y="1545"/>
                </a:lnTo>
                <a:lnTo>
                  <a:pt x="11780" y="1537"/>
                </a:lnTo>
                <a:lnTo>
                  <a:pt x="11789" y="1528"/>
                </a:lnTo>
                <a:lnTo>
                  <a:pt x="11797" y="1518"/>
                </a:lnTo>
                <a:lnTo>
                  <a:pt x="11804" y="1507"/>
                </a:lnTo>
                <a:lnTo>
                  <a:pt x="11809" y="1494"/>
                </a:lnTo>
                <a:lnTo>
                  <a:pt x="11810" y="1486"/>
                </a:lnTo>
                <a:lnTo>
                  <a:pt x="11811" y="1479"/>
                </a:lnTo>
                <a:lnTo>
                  <a:pt x="11810" y="1471"/>
                </a:lnTo>
                <a:lnTo>
                  <a:pt x="11807" y="1465"/>
                </a:lnTo>
                <a:lnTo>
                  <a:pt x="11804" y="1462"/>
                </a:lnTo>
                <a:lnTo>
                  <a:pt x="11799" y="1459"/>
                </a:lnTo>
                <a:lnTo>
                  <a:pt x="11791" y="1456"/>
                </a:lnTo>
                <a:lnTo>
                  <a:pt x="11784" y="1454"/>
                </a:lnTo>
                <a:lnTo>
                  <a:pt x="11767" y="1452"/>
                </a:lnTo>
                <a:lnTo>
                  <a:pt x="11757" y="1452"/>
                </a:lnTo>
                <a:lnTo>
                  <a:pt x="11748" y="1454"/>
                </a:lnTo>
                <a:lnTo>
                  <a:pt x="11742" y="1456"/>
                </a:lnTo>
                <a:lnTo>
                  <a:pt x="11737" y="1459"/>
                </a:lnTo>
                <a:lnTo>
                  <a:pt x="11733" y="1463"/>
                </a:lnTo>
                <a:lnTo>
                  <a:pt x="11725" y="1471"/>
                </a:lnTo>
                <a:lnTo>
                  <a:pt x="11716" y="1480"/>
                </a:lnTo>
                <a:lnTo>
                  <a:pt x="11709" y="1483"/>
                </a:lnTo>
                <a:lnTo>
                  <a:pt x="11701" y="1487"/>
                </a:lnTo>
                <a:lnTo>
                  <a:pt x="11691" y="1491"/>
                </a:lnTo>
                <a:lnTo>
                  <a:pt x="11678" y="1494"/>
                </a:lnTo>
                <a:lnTo>
                  <a:pt x="11662" y="1496"/>
                </a:lnTo>
                <a:lnTo>
                  <a:pt x="11643" y="1498"/>
                </a:lnTo>
                <a:lnTo>
                  <a:pt x="11619" y="1499"/>
                </a:lnTo>
                <a:lnTo>
                  <a:pt x="11592" y="1499"/>
                </a:lnTo>
                <a:lnTo>
                  <a:pt x="11592" y="1499"/>
                </a:lnTo>
                <a:lnTo>
                  <a:pt x="11591" y="1507"/>
                </a:lnTo>
                <a:lnTo>
                  <a:pt x="11590" y="1514"/>
                </a:lnTo>
                <a:lnTo>
                  <a:pt x="11588" y="1521"/>
                </a:lnTo>
                <a:lnTo>
                  <a:pt x="11586" y="1527"/>
                </a:lnTo>
                <a:lnTo>
                  <a:pt x="11582" y="1534"/>
                </a:lnTo>
                <a:lnTo>
                  <a:pt x="11579" y="1540"/>
                </a:lnTo>
                <a:lnTo>
                  <a:pt x="11575" y="1545"/>
                </a:lnTo>
                <a:lnTo>
                  <a:pt x="11569" y="1552"/>
                </a:lnTo>
                <a:lnTo>
                  <a:pt x="11564" y="1557"/>
                </a:lnTo>
                <a:lnTo>
                  <a:pt x="11558" y="1562"/>
                </a:lnTo>
                <a:lnTo>
                  <a:pt x="11551" y="1566"/>
                </a:lnTo>
                <a:lnTo>
                  <a:pt x="11545" y="1570"/>
                </a:lnTo>
                <a:lnTo>
                  <a:pt x="11530" y="1578"/>
                </a:lnTo>
                <a:lnTo>
                  <a:pt x="11514" y="1584"/>
                </a:lnTo>
                <a:lnTo>
                  <a:pt x="11498" y="1589"/>
                </a:lnTo>
                <a:lnTo>
                  <a:pt x="11486" y="1591"/>
                </a:lnTo>
                <a:lnTo>
                  <a:pt x="11473" y="1591"/>
                </a:lnTo>
                <a:lnTo>
                  <a:pt x="11461" y="1590"/>
                </a:lnTo>
                <a:lnTo>
                  <a:pt x="11449" y="1586"/>
                </a:lnTo>
                <a:lnTo>
                  <a:pt x="11438" y="1580"/>
                </a:lnTo>
                <a:lnTo>
                  <a:pt x="11426" y="1572"/>
                </a:lnTo>
                <a:lnTo>
                  <a:pt x="11415" y="1564"/>
                </a:lnTo>
                <a:lnTo>
                  <a:pt x="11409" y="1559"/>
                </a:lnTo>
                <a:lnTo>
                  <a:pt x="11406" y="1554"/>
                </a:lnTo>
                <a:lnTo>
                  <a:pt x="11403" y="1550"/>
                </a:lnTo>
                <a:lnTo>
                  <a:pt x="11402" y="1544"/>
                </a:lnTo>
                <a:lnTo>
                  <a:pt x="11401" y="1539"/>
                </a:lnTo>
                <a:lnTo>
                  <a:pt x="11402" y="1533"/>
                </a:lnTo>
                <a:lnTo>
                  <a:pt x="11403" y="1527"/>
                </a:lnTo>
                <a:lnTo>
                  <a:pt x="11406" y="1521"/>
                </a:lnTo>
                <a:lnTo>
                  <a:pt x="11408" y="1518"/>
                </a:lnTo>
                <a:lnTo>
                  <a:pt x="11411" y="1515"/>
                </a:lnTo>
                <a:lnTo>
                  <a:pt x="11416" y="1514"/>
                </a:lnTo>
                <a:lnTo>
                  <a:pt x="11420" y="1512"/>
                </a:lnTo>
                <a:lnTo>
                  <a:pt x="11430" y="1511"/>
                </a:lnTo>
                <a:lnTo>
                  <a:pt x="11438" y="1511"/>
                </a:lnTo>
                <a:lnTo>
                  <a:pt x="11450" y="1515"/>
                </a:lnTo>
                <a:lnTo>
                  <a:pt x="11462" y="1521"/>
                </a:lnTo>
                <a:lnTo>
                  <a:pt x="11474" y="1527"/>
                </a:lnTo>
                <a:lnTo>
                  <a:pt x="11486" y="1533"/>
                </a:lnTo>
                <a:lnTo>
                  <a:pt x="11501" y="1537"/>
                </a:lnTo>
                <a:lnTo>
                  <a:pt x="11515" y="1540"/>
                </a:lnTo>
                <a:lnTo>
                  <a:pt x="11520" y="1540"/>
                </a:lnTo>
                <a:lnTo>
                  <a:pt x="11525" y="1540"/>
                </a:lnTo>
                <a:lnTo>
                  <a:pt x="11531" y="1539"/>
                </a:lnTo>
                <a:lnTo>
                  <a:pt x="11535" y="1537"/>
                </a:lnTo>
                <a:lnTo>
                  <a:pt x="11538" y="1535"/>
                </a:lnTo>
                <a:lnTo>
                  <a:pt x="11543" y="1532"/>
                </a:lnTo>
                <a:lnTo>
                  <a:pt x="11546" y="1527"/>
                </a:lnTo>
                <a:lnTo>
                  <a:pt x="11549" y="1523"/>
                </a:lnTo>
                <a:lnTo>
                  <a:pt x="11553" y="1511"/>
                </a:lnTo>
                <a:lnTo>
                  <a:pt x="11559" y="1495"/>
                </a:lnTo>
                <a:lnTo>
                  <a:pt x="11561" y="1479"/>
                </a:lnTo>
                <a:lnTo>
                  <a:pt x="11562" y="1462"/>
                </a:lnTo>
                <a:lnTo>
                  <a:pt x="11563" y="1444"/>
                </a:lnTo>
                <a:lnTo>
                  <a:pt x="11564" y="1427"/>
                </a:lnTo>
                <a:lnTo>
                  <a:pt x="11571" y="1415"/>
                </a:lnTo>
                <a:lnTo>
                  <a:pt x="11578" y="1403"/>
                </a:lnTo>
                <a:lnTo>
                  <a:pt x="11581" y="1398"/>
                </a:lnTo>
                <a:lnTo>
                  <a:pt x="11583" y="1393"/>
                </a:lnTo>
                <a:lnTo>
                  <a:pt x="11585" y="1387"/>
                </a:lnTo>
                <a:lnTo>
                  <a:pt x="11585" y="1383"/>
                </a:lnTo>
                <a:lnTo>
                  <a:pt x="11580" y="1374"/>
                </a:lnTo>
                <a:lnTo>
                  <a:pt x="11577" y="1365"/>
                </a:lnTo>
                <a:lnTo>
                  <a:pt x="11575" y="1356"/>
                </a:lnTo>
                <a:lnTo>
                  <a:pt x="11574" y="1349"/>
                </a:lnTo>
                <a:lnTo>
                  <a:pt x="11573" y="1340"/>
                </a:lnTo>
                <a:lnTo>
                  <a:pt x="11574" y="1332"/>
                </a:lnTo>
                <a:lnTo>
                  <a:pt x="11575" y="1326"/>
                </a:lnTo>
                <a:lnTo>
                  <a:pt x="11577" y="1318"/>
                </a:lnTo>
                <a:lnTo>
                  <a:pt x="11579" y="1313"/>
                </a:lnTo>
                <a:lnTo>
                  <a:pt x="11583" y="1307"/>
                </a:lnTo>
                <a:lnTo>
                  <a:pt x="11588" y="1301"/>
                </a:lnTo>
                <a:lnTo>
                  <a:pt x="11593" y="1295"/>
                </a:lnTo>
                <a:lnTo>
                  <a:pt x="11600" y="1290"/>
                </a:lnTo>
                <a:lnTo>
                  <a:pt x="11607" y="1285"/>
                </a:lnTo>
                <a:lnTo>
                  <a:pt x="11616" y="1281"/>
                </a:lnTo>
                <a:lnTo>
                  <a:pt x="11624" y="1276"/>
                </a:lnTo>
                <a:lnTo>
                  <a:pt x="11651" y="1265"/>
                </a:lnTo>
                <a:lnTo>
                  <a:pt x="11678" y="1251"/>
                </a:lnTo>
                <a:lnTo>
                  <a:pt x="11691" y="1244"/>
                </a:lnTo>
                <a:lnTo>
                  <a:pt x="11705" y="1239"/>
                </a:lnTo>
                <a:lnTo>
                  <a:pt x="11718" y="1234"/>
                </a:lnTo>
                <a:lnTo>
                  <a:pt x="11732" y="1232"/>
                </a:lnTo>
                <a:lnTo>
                  <a:pt x="11749" y="1230"/>
                </a:lnTo>
                <a:lnTo>
                  <a:pt x="11766" y="1227"/>
                </a:lnTo>
                <a:lnTo>
                  <a:pt x="11782" y="1224"/>
                </a:lnTo>
                <a:lnTo>
                  <a:pt x="11799" y="1219"/>
                </a:lnTo>
                <a:lnTo>
                  <a:pt x="11830" y="1209"/>
                </a:lnTo>
                <a:lnTo>
                  <a:pt x="11861" y="1196"/>
                </a:lnTo>
                <a:lnTo>
                  <a:pt x="11892" y="1183"/>
                </a:lnTo>
                <a:lnTo>
                  <a:pt x="11922" y="1170"/>
                </a:lnTo>
                <a:lnTo>
                  <a:pt x="11953" y="1158"/>
                </a:lnTo>
                <a:lnTo>
                  <a:pt x="11986" y="1148"/>
                </a:lnTo>
                <a:lnTo>
                  <a:pt x="11995" y="1145"/>
                </a:lnTo>
                <a:lnTo>
                  <a:pt x="12005" y="1140"/>
                </a:lnTo>
                <a:lnTo>
                  <a:pt x="12014" y="1134"/>
                </a:lnTo>
                <a:lnTo>
                  <a:pt x="12021" y="1128"/>
                </a:lnTo>
                <a:lnTo>
                  <a:pt x="12028" y="1120"/>
                </a:lnTo>
                <a:lnTo>
                  <a:pt x="12034" y="1112"/>
                </a:lnTo>
                <a:lnTo>
                  <a:pt x="12038" y="1102"/>
                </a:lnTo>
                <a:lnTo>
                  <a:pt x="12043" y="1092"/>
                </a:lnTo>
                <a:lnTo>
                  <a:pt x="12048" y="1084"/>
                </a:lnTo>
                <a:lnTo>
                  <a:pt x="12055" y="1077"/>
                </a:lnTo>
                <a:lnTo>
                  <a:pt x="12060" y="1073"/>
                </a:lnTo>
                <a:lnTo>
                  <a:pt x="12066" y="1069"/>
                </a:lnTo>
                <a:lnTo>
                  <a:pt x="12073" y="1065"/>
                </a:lnTo>
                <a:lnTo>
                  <a:pt x="12080" y="1063"/>
                </a:lnTo>
                <a:lnTo>
                  <a:pt x="12087" y="1062"/>
                </a:lnTo>
                <a:lnTo>
                  <a:pt x="12094" y="1062"/>
                </a:lnTo>
                <a:lnTo>
                  <a:pt x="12123" y="1064"/>
                </a:lnTo>
                <a:lnTo>
                  <a:pt x="12153" y="1069"/>
                </a:lnTo>
                <a:lnTo>
                  <a:pt x="12169" y="1062"/>
                </a:lnTo>
                <a:lnTo>
                  <a:pt x="12185" y="1057"/>
                </a:lnTo>
                <a:lnTo>
                  <a:pt x="12200" y="1049"/>
                </a:lnTo>
                <a:lnTo>
                  <a:pt x="12214" y="1042"/>
                </a:lnTo>
                <a:lnTo>
                  <a:pt x="12220" y="1036"/>
                </a:lnTo>
                <a:lnTo>
                  <a:pt x="12226" y="1031"/>
                </a:lnTo>
                <a:lnTo>
                  <a:pt x="12231" y="1026"/>
                </a:lnTo>
                <a:lnTo>
                  <a:pt x="12235" y="1018"/>
                </a:lnTo>
                <a:lnTo>
                  <a:pt x="12240" y="1012"/>
                </a:lnTo>
                <a:lnTo>
                  <a:pt x="12243" y="1003"/>
                </a:lnTo>
                <a:lnTo>
                  <a:pt x="12245" y="994"/>
                </a:lnTo>
                <a:lnTo>
                  <a:pt x="12247" y="984"/>
                </a:lnTo>
                <a:lnTo>
                  <a:pt x="12247" y="984"/>
                </a:lnTo>
                <a:lnTo>
                  <a:pt x="12248" y="942"/>
                </a:lnTo>
                <a:lnTo>
                  <a:pt x="12250" y="909"/>
                </a:lnTo>
                <a:lnTo>
                  <a:pt x="12251" y="897"/>
                </a:lnTo>
                <a:lnTo>
                  <a:pt x="12255" y="886"/>
                </a:lnTo>
                <a:lnTo>
                  <a:pt x="12258" y="876"/>
                </a:lnTo>
                <a:lnTo>
                  <a:pt x="12263" y="867"/>
                </a:lnTo>
                <a:lnTo>
                  <a:pt x="12270" y="861"/>
                </a:lnTo>
                <a:lnTo>
                  <a:pt x="12277" y="855"/>
                </a:lnTo>
                <a:lnTo>
                  <a:pt x="12287" y="849"/>
                </a:lnTo>
                <a:lnTo>
                  <a:pt x="12298" y="844"/>
                </a:lnTo>
                <a:lnTo>
                  <a:pt x="12326" y="833"/>
                </a:lnTo>
                <a:lnTo>
                  <a:pt x="12364" y="822"/>
                </a:lnTo>
                <a:lnTo>
                  <a:pt x="12372" y="820"/>
                </a:lnTo>
                <a:lnTo>
                  <a:pt x="12380" y="819"/>
                </a:lnTo>
                <a:lnTo>
                  <a:pt x="12389" y="819"/>
                </a:lnTo>
                <a:lnTo>
                  <a:pt x="12398" y="819"/>
                </a:lnTo>
                <a:lnTo>
                  <a:pt x="12395" y="830"/>
                </a:lnTo>
                <a:lnTo>
                  <a:pt x="12395" y="841"/>
                </a:lnTo>
                <a:lnTo>
                  <a:pt x="12397" y="850"/>
                </a:lnTo>
                <a:lnTo>
                  <a:pt x="12399" y="860"/>
                </a:lnTo>
                <a:lnTo>
                  <a:pt x="12403" y="869"/>
                </a:lnTo>
                <a:lnTo>
                  <a:pt x="12407" y="877"/>
                </a:lnTo>
                <a:lnTo>
                  <a:pt x="12414" y="885"/>
                </a:lnTo>
                <a:lnTo>
                  <a:pt x="12421" y="892"/>
                </a:lnTo>
                <a:lnTo>
                  <a:pt x="12428" y="897"/>
                </a:lnTo>
                <a:lnTo>
                  <a:pt x="12435" y="900"/>
                </a:lnTo>
                <a:lnTo>
                  <a:pt x="12443" y="901"/>
                </a:lnTo>
                <a:lnTo>
                  <a:pt x="12450" y="901"/>
                </a:lnTo>
                <a:lnTo>
                  <a:pt x="12457" y="900"/>
                </a:lnTo>
                <a:lnTo>
                  <a:pt x="12462" y="897"/>
                </a:lnTo>
                <a:lnTo>
                  <a:pt x="12466" y="893"/>
                </a:lnTo>
                <a:lnTo>
                  <a:pt x="12470" y="889"/>
                </a:lnTo>
                <a:lnTo>
                  <a:pt x="12472" y="884"/>
                </a:lnTo>
                <a:lnTo>
                  <a:pt x="12474" y="878"/>
                </a:lnTo>
                <a:lnTo>
                  <a:pt x="12475" y="872"/>
                </a:lnTo>
                <a:lnTo>
                  <a:pt x="12476" y="865"/>
                </a:lnTo>
                <a:lnTo>
                  <a:pt x="12475" y="855"/>
                </a:lnTo>
                <a:lnTo>
                  <a:pt x="12474" y="845"/>
                </a:lnTo>
                <a:lnTo>
                  <a:pt x="12470" y="835"/>
                </a:lnTo>
                <a:lnTo>
                  <a:pt x="12465" y="827"/>
                </a:lnTo>
                <a:lnTo>
                  <a:pt x="12460" y="819"/>
                </a:lnTo>
                <a:lnTo>
                  <a:pt x="12452" y="813"/>
                </a:lnTo>
                <a:lnTo>
                  <a:pt x="12444" y="806"/>
                </a:lnTo>
                <a:lnTo>
                  <a:pt x="12435" y="801"/>
                </a:lnTo>
                <a:lnTo>
                  <a:pt x="12435" y="791"/>
                </a:lnTo>
                <a:lnTo>
                  <a:pt x="12436" y="782"/>
                </a:lnTo>
                <a:lnTo>
                  <a:pt x="12437" y="774"/>
                </a:lnTo>
                <a:lnTo>
                  <a:pt x="12440" y="766"/>
                </a:lnTo>
                <a:lnTo>
                  <a:pt x="12443" y="759"/>
                </a:lnTo>
                <a:lnTo>
                  <a:pt x="12446" y="751"/>
                </a:lnTo>
                <a:lnTo>
                  <a:pt x="12449" y="744"/>
                </a:lnTo>
                <a:lnTo>
                  <a:pt x="12454" y="737"/>
                </a:lnTo>
                <a:lnTo>
                  <a:pt x="12464" y="724"/>
                </a:lnTo>
                <a:lnTo>
                  <a:pt x="12476" y="714"/>
                </a:lnTo>
                <a:lnTo>
                  <a:pt x="12489" y="703"/>
                </a:lnTo>
                <a:lnTo>
                  <a:pt x="12504" y="693"/>
                </a:lnTo>
                <a:lnTo>
                  <a:pt x="12537" y="675"/>
                </a:lnTo>
                <a:lnTo>
                  <a:pt x="12571" y="657"/>
                </a:lnTo>
                <a:lnTo>
                  <a:pt x="12586" y="647"/>
                </a:lnTo>
                <a:lnTo>
                  <a:pt x="12601" y="635"/>
                </a:lnTo>
                <a:lnTo>
                  <a:pt x="12607" y="629"/>
                </a:lnTo>
                <a:lnTo>
                  <a:pt x="12614" y="622"/>
                </a:lnTo>
                <a:lnTo>
                  <a:pt x="12620" y="615"/>
                </a:lnTo>
                <a:lnTo>
                  <a:pt x="12626" y="606"/>
                </a:lnTo>
                <a:lnTo>
                  <a:pt x="12629" y="599"/>
                </a:lnTo>
                <a:lnTo>
                  <a:pt x="12631" y="591"/>
                </a:lnTo>
                <a:lnTo>
                  <a:pt x="12631" y="582"/>
                </a:lnTo>
                <a:lnTo>
                  <a:pt x="12630" y="575"/>
                </a:lnTo>
                <a:lnTo>
                  <a:pt x="12627" y="568"/>
                </a:lnTo>
                <a:lnTo>
                  <a:pt x="12620" y="561"/>
                </a:lnTo>
                <a:lnTo>
                  <a:pt x="12617" y="559"/>
                </a:lnTo>
                <a:lnTo>
                  <a:pt x="12614" y="556"/>
                </a:lnTo>
                <a:lnTo>
                  <a:pt x="12611" y="554"/>
                </a:lnTo>
                <a:lnTo>
                  <a:pt x="12608" y="554"/>
                </a:lnTo>
                <a:lnTo>
                  <a:pt x="12591" y="556"/>
                </a:lnTo>
                <a:lnTo>
                  <a:pt x="12575" y="561"/>
                </a:lnTo>
                <a:lnTo>
                  <a:pt x="12559" y="564"/>
                </a:lnTo>
                <a:lnTo>
                  <a:pt x="12543" y="566"/>
                </a:lnTo>
                <a:lnTo>
                  <a:pt x="12534" y="566"/>
                </a:lnTo>
                <a:lnTo>
                  <a:pt x="12525" y="566"/>
                </a:lnTo>
                <a:lnTo>
                  <a:pt x="12515" y="565"/>
                </a:lnTo>
                <a:lnTo>
                  <a:pt x="12506" y="564"/>
                </a:lnTo>
                <a:lnTo>
                  <a:pt x="12487" y="563"/>
                </a:lnTo>
                <a:lnTo>
                  <a:pt x="12468" y="563"/>
                </a:lnTo>
                <a:lnTo>
                  <a:pt x="12459" y="563"/>
                </a:lnTo>
                <a:lnTo>
                  <a:pt x="12451" y="565"/>
                </a:lnTo>
                <a:lnTo>
                  <a:pt x="12444" y="567"/>
                </a:lnTo>
                <a:lnTo>
                  <a:pt x="12436" y="570"/>
                </a:lnTo>
                <a:lnTo>
                  <a:pt x="12431" y="576"/>
                </a:lnTo>
                <a:lnTo>
                  <a:pt x="12426" y="581"/>
                </a:lnTo>
                <a:lnTo>
                  <a:pt x="12422" y="589"/>
                </a:lnTo>
                <a:lnTo>
                  <a:pt x="12419" y="598"/>
                </a:lnTo>
                <a:lnTo>
                  <a:pt x="12418" y="609"/>
                </a:lnTo>
                <a:lnTo>
                  <a:pt x="12418" y="622"/>
                </a:lnTo>
                <a:lnTo>
                  <a:pt x="12419" y="638"/>
                </a:lnTo>
                <a:lnTo>
                  <a:pt x="12422" y="655"/>
                </a:lnTo>
                <a:lnTo>
                  <a:pt x="12422" y="660"/>
                </a:lnTo>
                <a:lnTo>
                  <a:pt x="12422" y="665"/>
                </a:lnTo>
                <a:lnTo>
                  <a:pt x="12421" y="669"/>
                </a:lnTo>
                <a:lnTo>
                  <a:pt x="12419" y="674"/>
                </a:lnTo>
                <a:lnTo>
                  <a:pt x="12413" y="681"/>
                </a:lnTo>
                <a:lnTo>
                  <a:pt x="12405" y="689"/>
                </a:lnTo>
                <a:lnTo>
                  <a:pt x="12397" y="695"/>
                </a:lnTo>
                <a:lnTo>
                  <a:pt x="12386" y="701"/>
                </a:lnTo>
                <a:lnTo>
                  <a:pt x="12375" y="706"/>
                </a:lnTo>
                <a:lnTo>
                  <a:pt x="12365" y="710"/>
                </a:lnTo>
                <a:lnTo>
                  <a:pt x="12333" y="726"/>
                </a:lnTo>
                <a:lnTo>
                  <a:pt x="12301" y="742"/>
                </a:lnTo>
                <a:lnTo>
                  <a:pt x="12269" y="758"/>
                </a:lnTo>
                <a:lnTo>
                  <a:pt x="12237" y="774"/>
                </a:lnTo>
                <a:lnTo>
                  <a:pt x="12206" y="791"/>
                </a:lnTo>
                <a:lnTo>
                  <a:pt x="12175" y="809"/>
                </a:lnTo>
                <a:lnTo>
                  <a:pt x="12146" y="830"/>
                </a:lnTo>
                <a:lnTo>
                  <a:pt x="12117" y="851"/>
                </a:lnTo>
                <a:lnTo>
                  <a:pt x="12104" y="839"/>
                </a:lnTo>
                <a:lnTo>
                  <a:pt x="12091" y="831"/>
                </a:lnTo>
                <a:lnTo>
                  <a:pt x="12077" y="823"/>
                </a:lnTo>
                <a:lnTo>
                  <a:pt x="12063" y="817"/>
                </a:lnTo>
                <a:lnTo>
                  <a:pt x="12049" y="813"/>
                </a:lnTo>
                <a:lnTo>
                  <a:pt x="12034" y="809"/>
                </a:lnTo>
                <a:lnTo>
                  <a:pt x="12019" y="806"/>
                </a:lnTo>
                <a:lnTo>
                  <a:pt x="12005" y="804"/>
                </a:lnTo>
                <a:lnTo>
                  <a:pt x="11974" y="802"/>
                </a:lnTo>
                <a:lnTo>
                  <a:pt x="11944" y="800"/>
                </a:lnTo>
                <a:lnTo>
                  <a:pt x="11929" y="799"/>
                </a:lnTo>
                <a:lnTo>
                  <a:pt x="11914" y="796"/>
                </a:lnTo>
                <a:lnTo>
                  <a:pt x="11899" y="793"/>
                </a:lnTo>
                <a:lnTo>
                  <a:pt x="11884" y="790"/>
                </a:lnTo>
                <a:lnTo>
                  <a:pt x="11879" y="787"/>
                </a:lnTo>
                <a:lnTo>
                  <a:pt x="11874" y="784"/>
                </a:lnTo>
                <a:lnTo>
                  <a:pt x="11870" y="781"/>
                </a:lnTo>
                <a:lnTo>
                  <a:pt x="11864" y="779"/>
                </a:lnTo>
                <a:lnTo>
                  <a:pt x="11854" y="777"/>
                </a:lnTo>
                <a:lnTo>
                  <a:pt x="11845" y="777"/>
                </a:lnTo>
                <a:lnTo>
                  <a:pt x="11835" y="779"/>
                </a:lnTo>
                <a:lnTo>
                  <a:pt x="11825" y="782"/>
                </a:lnTo>
                <a:lnTo>
                  <a:pt x="11815" y="787"/>
                </a:lnTo>
                <a:lnTo>
                  <a:pt x="11805" y="791"/>
                </a:lnTo>
                <a:lnTo>
                  <a:pt x="11800" y="796"/>
                </a:lnTo>
                <a:lnTo>
                  <a:pt x="11795" y="802"/>
                </a:lnTo>
                <a:lnTo>
                  <a:pt x="11792" y="807"/>
                </a:lnTo>
                <a:lnTo>
                  <a:pt x="11790" y="813"/>
                </a:lnTo>
                <a:lnTo>
                  <a:pt x="11789" y="818"/>
                </a:lnTo>
                <a:lnTo>
                  <a:pt x="11790" y="823"/>
                </a:lnTo>
                <a:lnTo>
                  <a:pt x="11793" y="830"/>
                </a:lnTo>
                <a:lnTo>
                  <a:pt x="11800" y="836"/>
                </a:lnTo>
                <a:lnTo>
                  <a:pt x="11807" y="849"/>
                </a:lnTo>
                <a:lnTo>
                  <a:pt x="11810" y="856"/>
                </a:lnTo>
                <a:lnTo>
                  <a:pt x="11814" y="862"/>
                </a:lnTo>
                <a:lnTo>
                  <a:pt x="11813" y="872"/>
                </a:lnTo>
                <a:lnTo>
                  <a:pt x="11814" y="880"/>
                </a:lnTo>
                <a:lnTo>
                  <a:pt x="11815" y="888"/>
                </a:lnTo>
                <a:lnTo>
                  <a:pt x="11818" y="894"/>
                </a:lnTo>
                <a:lnTo>
                  <a:pt x="11820" y="898"/>
                </a:lnTo>
                <a:lnTo>
                  <a:pt x="11823" y="900"/>
                </a:lnTo>
                <a:lnTo>
                  <a:pt x="11827" y="902"/>
                </a:lnTo>
                <a:lnTo>
                  <a:pt x="11830" y="903"/>
                </a:lnTo>
                <a:lnTo>
                  <a:pt x="11833" y="904"/>
                </a:lnTo>
                <a:lnTo>
                  <a:pt x="11837" y="904"/>
                </a:lnTo>
                <a:lnTo>
                  <a:pt x="11843" y="904"/>
                </a:lnTo>
                <a:lnTo>
                  <a:pt x="11848" y="903"/>
                </a:lnTo>
                <a:lnTo>
                  <a:pt x="11876" y="895"/>
                </a:lnTo>
                <a:lnTo>
                  <a:pt x="11904" y="886"/>
                </a:lnTo>
                <a:lnTo>
                  <a:pt x="11932" y="876"/>
                </a:lnTo>
                <a:lnTo>
                  <a:pt x="11960" y="867"/>
                </a:lnTo>
                <a:lnTo>
                  <a:pt x="11972" y="865"/>
                </a:lnTo>
                <a:lnTo>
                  <a:pt x="11982" y="864"/>
                </a:lnTo>
                <a:lnTo>
                  <a:pt x="11992" y="865"/>
                </a:lnTo>
                <a:lnTo>
                  <a:pt x="12001" y="869"/>
                </a:lnTo>
                <a:lnTo>
                  <a:pt x="12005" y="871"/>
                </a:lnTo>
                <a:lnTo>
                  <a:pt x="12009" y="874"/>
                </a:lnTo>
                <a:lnTo>
                  <a:pt x="12013" y="876"/>
                </a:lnTo>
                <a:lnTo>
                  <a:pt x="12016" y="880"/>
                </a:lnTo>
                <a:lnTo>
                  <a:pt x="12021" y="889"/>
                </a:lnTo>
                <a:lnTo>
                  <a:pt x="12026" y="900"/>
                </a:lnTo>
                <a:lnTo>
                  <a:pt x="12015" y="915"/>
                </a:lnTo>
                <a:lnTo>
                  <a:pt x="12004" y="929"/>
                </a:lnTo>
                <a:lnTo>
                  <a:pt x="11999" y="935"/>
                </a:lnTo>
                <a:lnTo>
                  <a:pt x="11995" y="942"/>
                </a:lnTo>
                <a:lnTo>
                  <a:pt x="11992" y="948"/>
                </a:lnTo>
                <a:lnTo>
                  <a:pt x="11991" y="954"/>
                </a:lnTo>
                <a:lnTo>
                  <a:pt x="11991" y="954"/>
                </a:lnTo>
                <a:lnTo>
                  <a:pt x="11937" y="970"/>
                </a:lnTo>
                <a:lnTo>
                  <a:pt x="11895" y="983"/>
                </a:lnTo>
                <a:lnTo>
                  <a:pt x="11877" y="987"/>
                </a:lnTo>
                <a:lnTo>
                  <a:pt x="11861" y="991"/>
                </a:lnTo>
                <a:lnTo>
                  <a:pt x="11846" y="993"/>
                </a:lnTo>
                <a:lnTo>
                  <a:pt x="11832" y="994"/>
                </a:lnTo>
                <a:lnTo>
                  <a:pt x="11820" y="994"/>
                </a:lnTo>
                <a:lnTo>
                  <a:pt x="11807" y="993"/>
                </a:lnTo>
                <a:lnTo>
                  <a:pt x="11795" y="990"/>
                </a:lnTo>
                <a:lnTo>
                  <a:pt x="11784" y="986"/>
                </a:lnTo>
                <a:lnTo>
                  <a:pt x="11771" y="979"/>
                </a:lnTo>
                <a:lnTo>
                  <a:pt x="11758" y="972"/>
                </a:lnTo>
                <a:lnTo>
                  <a:pt x="11744" y="963"/>
                </a:lnTo>
                <a:lnTo>
                  <a:pt x="11729" y="951"/>
                </a:lnTo>
                <a:lnTo>
                  <a:pt x="11722" y="948"/>
                </a:lnTo>
                <a:lnTo>
                  <a:pt x="11717" y="946"/>
                </a:lnTo>
                <a:lnTo>
                  <a:pt x="11710" y="944"/>
                </a:lnTo>
                <a:lnTo>
                  <a:pt x="11705" y="944"/>
                </a:lnTo>
                <a:lnTo>
                  <a:pt x="11699" y="944"/>
                </a:lnTo>
                <a:lnTo>
                  <a:pt x="11692" y="945"/>
                </a:lnTo>
                <a:lnTo>
                  <a:pt x="11686" y="946"/>
                </a:lnTo>
                <a:lnTo>
                  <a:pt x="11679" y="948"/>
                </a:lnTo>
                <a:lnTo>
                  <a:pt x="11667" y="955"/>
                </a:lnTo>
                <a:lnTo>
                  <a:pt x="11656" y="962"/>
                </a:lnTo>
                <a:lnTo>
                  <a:pt x="11645" y="971"/>
                </a:lnTo>
                <a:lnTo>
                  <a:pt x="11635" y="979"/>
                </a:lnTo>
                <a:lnTo>
                  <a:pt x="11620" y="992"/>
                </a:lnTo>
                <a:lnTo>
                  <a:pt x="11606" y="1003"/>
                </a:lnTo>
                <a:lnTo>
                  <a:pt x="11591" y="1013"/>
                </a:lnTo>
                <a:lnTo>
                  <a:pt x="11576" y="1021"/>
                </a:lnTo>
                <a:lnTo>
                  <a:pt x="11561" y="1028"/>
                </a:lnTo>
                <a:lnTo>
                  <a:pt x="11546" y="1033"/>
                </a:lnTo>
                <a:lnTo>
                  <a:pt x="11530" y="1036"/>
                </a:lnTo>
                <a:lnTo>
                  <a:pt x="11515" y="1040"/>
                </a:lnTo>
                <a:lnTo>
                  <a:pt x="11498" y="1041"/>
                </a:lnTo>
                <a:lnTo>
                  <a:pt x="11482" y="1041"/>
                </a:lnTo>
                <a:lnTo>
                  <a:pt x="11466" y="1040"/>
                </a:lnTo>
                <a:lnTo>
                  <a:pt x="11450" y="1038"/>
                </a:lnTo>
                <a:lnTo>
                  <a:pt x="11433" y="1033"/>
                </a:lnTo>
                <a:lnTo>
                  <a:pt x="11417" y="1029"/>
                </a:lnTo>
                <a:lnTo>
                  <a:pt x="11400" y="1024"/>
                </a:lnTo>
                <a:lnTo>
                  <a:pt x="11382" y="1016"/>
                </a:lnTo>
                <a:lnTo>
                  <a:pt x="11365" y="1035"/>
                </a:lnTo>
                <a:lnTo>
                  <a:pt x="11347" y="1055"/>
                </a:lnTo>
                <a:lnTo>
                  <a:pt x="11329" y="1074"/>
                </a:lnTo>
                <a:lnTo>
                  <a:pt x="11310" y="1093"/>
                </a:lnTo>
                <a:lnTo>
                  <a:pt x="11306" y="1132"/>
                </a:lnTo>
                <a:lnTo>
                  <a:pt x="11305" y="1161"/>
                </a:lnTo>
                <a:lnTo>
                  <a:pt x="11305" y="1173"/>
                </a:lnTo>
                <a:lnTo>
                  <a:pt x="11306" y="1183"/>
                </a:lnTo>
                <a:lnTo>
                  <a:pt x="11308" y="1190"/>
                </a:lnTo>
                <a:lnTo>
                  <a:pt x="11311" y="1197"/>
                </a:lnTo>
                <a:lnTo>
                  <a:pt x="11317" y="1201"/>
                </a:lnTo>
                <a:lnTo>
                  <a:pt x="11323" y="1205"/>
                </a:lnTo>
                <a:lnTo>
                  <a:pt x="11331" y="1208"/>
                </a:lnTo>
                <a:lnTo>
                  <a:pt x="11340" y="1210"/>
                </a:lnTo>
                <a:lnTo>
                  <a:pt x="11366" y="1211"/>
                </a:lnTo>
                <a:lnTo>
                  <a:pt x="11400" y="1212"/>
                </a:lnTo>
                <a:lnTo>
                  <a:pt x="11411" y="1212"/>
                </a:lnTo>
                <a:lnTo>
                  <a:pt x="11424" y="1212"/>
                </a:lnTo>
                <a:lnTo>
                  <a:pt x="11436" y="1213"/>
                </a:lnTo>
                <a:lnTo>
                  <a:pt x="11449" y="1213"/>
                </a:lnTo>
                <a:lnTo>
                  <a:pt x="11447" y="1226"/>
                </a:lnTo>
                <a:lnTo>
                  <a:pt x="11444" y="1238"/>
                </a:lnTo>
                <a:lnTo>
                  <a:pt x="11439" y="1248"/>
                </a:lnTo>
                <a:lnTo>
                  <a:pt x="11434" y="1259"/>
                </a:lnTo>
                <a:lnTo>
                  <a:pt x="11428" y="1270"/>
                </a:lnTo>
                <a:lnTo>
                  <a:pt x="11420" y="1280"/>
                </a:lnTo>
                <a:lnTo>
                  <a:pt x="11411" y="1288"/>
                </a:lnTo>
                <a:lnTo>
                  <a:pt x="11401" y="1297"/>
                </a:lnTo>
                <a:lnTo>
                  <a:pt x="11375" y="1317"/>
                </a:lnTo>
                <a:lnTo>
                  <a:pt x="11348" y="1337"/>
                </a:lnTo>
                <a:lnTo>
                  <a:pt x="11320" y="1355"/>
                </a:lnTo>
                <a:lnTo>
                  <a:pt x="11292" y="1372"/>
                </a:lnTo>
                <a:lnTo>
                  <a:pt x="11263" y="1387"/>
                </a:lnTo>
                <a:lnTo>
                  <a:pt x="11233" y="1402"/>
                </a:lnTo>
                <a:lnTo>
                  <a:pt x="11203" y="1415"/>
                </a:lnTo>
                <a:lnTo>
                  <a:pt x="11170" y="1426"/>
                </a:lnTo>
                <a:lnTo>
                  <a:pt x="11139" y="1437"/>
                </a:lnTo>
                <a:lnTo>
                  <a:pt x="11108" y="1448"/>
                </a:lnTo>
                <a:lnTo>
                  <a:pt x="11078" y="1458"/>
                </a:lnTo>
                <a:lnTo>
                  <a:pt x="11047" y="1469"/>
                </a:lnTo>
                <a:lnTo>
                  <a:pt x="11036" y="1476"/>
                </a:lnTo>
                <a:lnTo>
                  <a:pt x="11026" y="1483"/>
                </a:lnTo>
                <a:lnTo>
                  <a:pt x="11016" y="1490"/>
                </a:lnTo>
                <a:lnTo>
                  <a:pt x="11005" y="1497"/>
                </a:lnTo>
                <a:lnTo>
                  <a:pt x="10998" y="1501"/>
                </a:lnTo>
                <a:lnTo>
                  <a:pt x="10991" y="1505"/>
                </a:lnTo>
                <a:lnTo>
                  <a:pt x="10984" y="1508"/>
                </a:lnTo>
                <a:lnTo>
                  <a:pt x="10977" y="1510"/>
                </a:lnTo>
                <a:lnTo>
                  <a:pt x="10970" y="1512"/>
                </a:lnTo>
                <a:lnTo>
                  <a:pt x="10964" y="1513"/>
                </a:lnTo>
                <a:lnTo>
                  <a:pt x="10958" y="1513"/>
                </a:lnTo>
                <a:lnTo>
                  <a:pt x="10952" y="1512"/>
                </a:lnTo>
                <a:lnTo>
                  <a:pt x="10946" y="1511"/>
                </a:lnTo>
                <a:lnTo>
                  <a:pt x="10939" y="1509"/>
                </a:lnTo>
                <a:lnTo>
                  <a:pt x="10934" y="1506"/>
                </a:lnTo>
                <a:lnTo>
                  <a:pt x="10928" y="1501"/>
                </a:lnTo>
                <a:lnTo>
                  <a:pt x="10923" y="1497"/>
                </a:lnTo>
                <a:lnTo>
                  <a:pt x="10918" y="1492"/>
                </a:lnTo>
                <a:lnTo>
                  <a:pt x="10912" y="1485"/>
                </a:lnTo>
                <a:lnTo>
                  <a:pt x="10907" y="1478"/>
                </a:lnTo>
                <a:lnTo>
                  <a:pt x="10899" y="1468"/>
                </a:lnTo>
                <a:lnTo>
                  <a:pt x="10892" y="1459"/>
                </a:lnTo>
                <a:lnTo>
                  <a:pt x="10883" y="1450"/>
                </a:lnTo>
                <a:lnTo>
                  <a:pt x="10875" y="1441"/>
                </a:lnTo>
                <a:lnTo>
                  <a:pt x="10865" y="1438"/>
                </a:lnTo>
                <a:lnTo>
                  <a:pt x="10855" y="1434"/>
                </a:lnTo>
                <a:lnTo>
                  <a:pt x="10847" y="1428"/>
                </a:lnTo>
                <a:lnTo>
                  <a:pt x="10838" y="1423"/>
                </a:lnTo>
                <a:lnTo>
                  <a:pt x="10831" y="1416"/>
                </a:lnTo>
                <a:lnTo>
                  <a:pt x="10824" y="1409"/>
                </a:lnTo>
                <a:lnTo>
                  <a:pt x="10822" y="1405"/>
                </a:lnTo>
                <a:lnTo>
                  <a:pt x="10820" y="1400"/>
                </a:lnTo>
                <a:lnTo>
                  <a:pt x="10818" y="1395"/>
                </a:lnTo>
                <a:lnTo>
                  <a:pt x="10817" y="1389"/>
                </a:lnTo>
                <a:lnTo>
                  <a:pt x="10814" y="1381"/>
                </a:lnTo>
                <a:lnTo>
                  <a:pt x="10812" y="1373"/>
                </a:lnTo>
                <a:lnTo>
                  <a:pt x="10809" y="1367"/>
                </a:lnTo>
                <a:lnTo>
                  <a:pt x="10806" y="1360"/>
                </a:lnTo>
                <a:lnTo>
                  <a:pt x="10802" y="1355"/>
                </a:lnTo>
                <a:lnTo>
                  <a:pt x="10797" y="1350"/>
                </a:lnTo>
                <a:lnTo>
                  <a:pt x="10793" y="1345"/>
                </a:lnTo>
                <a:lnTo>
                  <a:pt x="10788" y="1342"/>
                </a:lnTo>
                <a:lnTo>
                  <a:pt x="10776" y="1336"/>
                </a:lnTo>
                <a:lnTo>
                  <a:pt x="10763" y="1331"/>
                </a:lnTo>
                <a:lnTo>
                  <a:pt x="10749" y="1328"/>
                </a:lnTo>
                <a:lnTo>
                  <a:pt x="10734" y="1326"/>
                </a:lnTo>
                <a:lnTo>
                  <a:pt x="10734" y="1326"/>
                </a:lnTo>
                <a:lnTo>
                  <a:pt x="10734" y="1327"/>
                </a:lnTo>
                <a:lnTo>
                  <a:pt x="10735" y="1327"/>
                </a:lnTo>
                <a:lnTo>
                  <a:pt x="10735" y="1327"/>
                </a:lnTo>
                <a:lnTo>
                  <a:pt x="10735" y="1328"/>
                </a:lnTo>
                <a:lnTo>
                  <a:pt x="10734" y="1328"/>
                </a:lnTo>
                <a:lnTo>
                  <a:pt x="10725" y="1302"/>
                </a:lnTo>
                <a:lnTo>
                  <a:pt x="10717" y="1284"/>
                </a:lnTo>
                <a:lnTo>
                  <a:pt x="10713" y="1276"/>
                </a:lnTo>
                <a:lnTo>
                  <a:pt x="10710" y="1271"/>
                </a:lnTo>
                <a:lnTo>
                  <a:pt x="10706" y="1267"/>
                </a:lnTo>
                <a:lnTo>
                  <a:pt x="10703" y="1264"/>
                </a:lnTo>
                <a:lnTo>
                  <a:pt x="10699" y="1261"/>
                </a:lnTo>
                <a:lnTo>
                  <a:pt x="10695" y="1260"/>
                </a:lnTo>
                <a:lnTo>
                  <a:pt x="10691" y="1261"/>
                </a:lnTo>
                <a:lnTo>
                  <a:pt x="10685" y="1262"/>
                </a:lnTo>
                <a:lnTo>
                  <a:pt x="10675" y="1269"/>
                </a:lnTo>
                <a:lnTo>
                  <a:pt x="10661" y="1279"/>
                </a:lnTo>
                <a:lnTo>
                  <a:pt x="10640" y="1296"/>
                </a:lnTo>
                <a:lnTo>
                  <a:pt x="10621" y="1314"/>
                </a:lnTo>
                <a:lnTo>
                  <a:pt x="10610" y="1322"/>
                </a:lnTo>
                <a:lnTo>
                  <a:pt x="10600" y="1329"/>
                </a:lnTo>
                <a:lnTo>
                  <a:pt x="10595" y="1331"/>
                </a:lnTo>
                <a:lnTo>
                  <a:pt x="10591" y="1333"/>
                </a:lnTo>
                <a:lnTo>
                  <a:pt x="10585" y="1335"/>
                </a:lnTo>
                <a:lnTo>
                  <a:pt x="10580" y="1336"/>
                </a:lnTo>
                <a:lnTo>
                  <a:pt x="10565" y="1337"/>
                </a:lnTo>
                <a:lnTo>
                  <a:pt x="10550" y="1339"/>
                </a:lnTo>
                <a:lnTo>
                  <a:pt x="10536" y="1342"/>
                </a:lnTo>
                <a:lnTo>
                  <a:pt x="10522" y="1345"/>
                </a:lnTo>
                <a:lnTo>
                  <a:pt x="10494" y="1355"/>
                </a:lnTo>
                <a:lnTo>
                  <a:pt x="10466" y="1366"/>
                </a:lnTo>
                <a:lnTo>
                  <a:pt x="10452" y="1371"/>
                </a:lnTo>
                <a:lnTo>
                  <a:pt x="10438" y="1375"/>
                </a:lnTo>
                <a:lnTo>
                  <a:pt x="10424" y="1380"/>
                </a:lnTo>
                <a:lnTo>
                  <a:pt x="10409" y="1383"/>
                </a:lnTo>
                <a:lnTo>
                  <a:pt x="10395" y="1385"/>
                </a:lnTo>
                <a:lnTo>
                  <a:pt x="10380" y="1387"/>
                </a:lnTo>
                <a:lnTo>
                  <a:pt x="10365" y="1387"/>
                </a:lnTo>
                <a:lnTo>
                  <a:pt x="10350" y="1385"/>
                </a:lnTo>
                <a:lnTo>
                  <a:pt x="10337" y="1384"/>
                </a:lnTo>
                <a:lnTo>
                  <a:pt x="10324" y="1385"/>
                </a:lnTo>
                <a:lnTo>
                  <a:pt x="10312" y="1388"/>
                </a:lnTo>
                <a:lnTo>
                  <a:pt x="10301" y="1393"/>
                </a:lnTo>
                <a:lnTo>
                  <a:pt x="10291" y="1398"/>
                </a:lnTo>
                <a:lnTo>
                  <a:pt x="10281" y="1406"/>
                </a:lnTo>
                <a:lnTo>
                  <a:pt x="10271" y="1414"/>
                </a:lnTo>
                <a:lnTo>
                  <a:pt x="10262" y="1424"/>
                </a:lnTo>
                <a:lnTo>
                  <a:pt x="10234" y="1454"/>
                </a:lnTo>
                <a:lnTo>
                  <a:pt x="10210" y="1477"/>
                </a:lnTo>
                <a:lnTo>
                  <a:pt x="10199" y="1485"/>
                </a:lnTo>
                <a:lnTo>
                  <a:pt x="10190" y="1493"/>
                </a:lnTo>
                <a:lnTo>
                  <a:pt x="10179" y="1498"/>
                </a:lnTo>
                <a:lnTo>
                  <a:pt x="10169" y="1501"/>
                </a:lnTo>
                <a:lnTo>
                  <a:pt x="10159" y="1504"/>
                </a:lnTo>
                <a:lnTo>
                  <a:pt x="10150" y="1502"/>
                </a:lnTo>
                <a:lnTo>
                  <a:pt x="10139" y="1500"/>
                </a:lnTo>
                <a:lnTo>
                  <a:pt x="10127" y="1497"/>
                </a:lnTo>
                <a:lnTo>
                  <a:pt x="10115" y="1491"/>
                </a:lnTo>
                <a:lnTo>
                  <a:pt x="10102" y="1483"/>
                </a:lnTo>
                <a:lnTo>
                  <a:pt x="10088" y="1473"/>
                </a:lnTo>
                <a:lnTo>
                  <a:pt x="10073" y="1462"/>
                </a:lnTo>
                <a:lnTo>
                  <a:pt x="10064" y="1455"/>
                </a:lnTo>
                <a:lnTo>
                  <a:pt x="10053" y="1451"/>
                </a:lnTo>
                <a:lnTo>
                  <a:pt x="10041" y="1448"/>
                </a:lnTo>
                <a:lnTo>
                  <a:pt x="10029" y="1443"/>
                </a:lnTo>
                <a:lnTo>
                  <a:pt x="10017" y="1440"/>
                </a:lnTo>
                <a:lnTo>
                  <a:pt x="10007" y="1436"/>
                </a:lnTo>
                <a:lnTo>
                  <a:pt x="10001" y="1434"/>
                </a:lnTo>
                <a:lnTo>
                  <a:pt x="9997" y="1430"/>
                </a:lnTo>
                <a:lnTo>
                  <a:pt x="9993" y="1427"/>
                </a:lnTo>
                <a:lnTo>
                  <a:pt x="9990" y="1423"/>
                </a:lnTo>
                <a:lnTo>
                  <a:pt x="9988" y="1423"/>
                </a:lnTo>
                <a:lnTo>
                  <a:pt x="9988" y="1423"/>
                </a:lnTo>
                <a:lnTo>
                  <a:pt x="9988" y="1423"/>
                </a:lnTo>
                <a:lnTo>
                  <a:pt x="9988" y="1423"/>
                </a:lnTo>
                <a:lnTo>
                  <a:pt x="9990" y="1423"/>
                </a:lnTo>
                <a:lnTo>
                  <a:pt x="9994" y="1427"/>
                </a:lnTo>
                <a:lnTo>
                  <a:pt x="10000" y="1429"/>
                </a:lnTo>
                <a:lnTo>
                  <a:pt x="10009" y="1431"/>
                </a:lnTo>
                <a:lnTo>
                  <a:pt x="10017" y="1432"/>
                </a:lnTo>
                <a:lnTo>
                  <a:pt x="10039" y="1431"/>
                </a:lnTo>
                <a:lnTo>
                  <a:pt x="10063" y="1429"/>
                </a:lnTo>
                <a:lnTo>
                  <a:pt x="10079" y="1428"/>
                </a:lnTo>
                <a:lnTo>
                  <a:pt x="10094" y="1427"/>
                </a:lnTo>
                <a:lnTo>
                  <a:pt x="10108" y="1427"/>
                </a:lnTo>
                <a:lnTo>
                  <a:pt x="10121" y="1429"/>
                </a:lnTo>
                <a:lnTo>
                  <a:pt x="10128" y="1430"/>
                </a:lnTo>
                <a:lnTo>
                  <a:pt x="10135" y="1430"/>
                </a:lnTo>
                <a:lnTo>
                  <a:pt x="10141" y="1430"/>
                </a:lnTo>
                <a:lnTo>
                  <a:pt x="10148" y="1429"/>
                </a:lnTo>
                <a:lnTo>
                  <a:pt x="10153" y="1427"/>
                </a:lnTo>
                <a:lnTo>
                  <a:pt x="10158" y="1425"/>
                </a:lnTo>
                <a:lnTo>
                  <a:pt x="10163" y="1422"/>
                </a:lnTo>
                <a:lnTo>
                  <a:pt x="10167" y="1418"/>
                </a:lnTo>
                <a:lnTo>
                  <a:pt x="10171" y="1414"/>
                </a:lnTo>
                <a:lnTo>
                  <a:pt x="10175" y="1409"/>
                </a:lnTo>
                <a:lnTo>
                  <a:pt x="10177" y="1403"/>
                </a:lnTo>
                <a:lnTo>
                  <a:pt x="10179" y="1397"/>
                </a:lnTo>
                <a:lnTo>
                  <a:pt x="10181" y="1389"/>
                </a:lnTo>
                <a:lnTo>
                  <a:pt x="10182" y="1382"/>
                </a:lnTo>
                <a:lnTo>
                  <a:pt x="10182" y="1373"/>
                </a:lnTo>
                <a:lnTo>
                  <a:pt x="10182" y="1364"/>
                </a:lnTo>
                <a:lnTo>
                  <a:pt x="10182" y="1359"/>
                </a:lnTo>
                <a:lnTo>
                  <a:pt x="10182" y="1354"/>
                </a:lnTo>
                <a:lnTo>
                  <a:pt x="10171" y="1355"/>
                </a:lnTo>
                <a:lnTo>
                  <a:pt x="10158" y="1354"/>
                </a:lnTo>
                <a:lnTo>
                  <a:pt x="10147" y="1353"/>
                </a:lnTo>
                <a:lnTo>
                  <a:pt x="10134" y="1351"/>
                </a:lnTo>
                <a:lnTo>
                  <a:pt x="10119" y="1350"/>
                </a:lnTo>
                <a:lnTo>
                  <a:pt x="10105" y="1347"/>
                </a:lnTo>
                <a:lnTo>
                  <a:pt x="10091" y="1347"/>
                </a:lnTo>
                <a:lnTo>
                  <a:pt x="10077" y="1349"/>
                </a:lnTo>
                <a:lnTo>
                  <a:pt x="10070" y="1350"/>
                </a:lnTo>
                <a:lnTo>
                  <a:pt x="10064" y="1351"/>
                </a:lnTo>
                <a:lnTo>
                  <a:pt x="10057" y="1354"/>
                </a:lnTo>
                <a:lnTo>
                  <a:pt x="10051" y="1356"/>
                </a:lnTo>
                <a:lnTo>
                  <a:pt x="10045" y="1359"/>
                </a:lnTo>
                <a:lnTo>
                  <a:pt x="10040" y="1364"/>
                </a:lnTo>
                <a:lnTo>
                  <a:pt x="10035" y="1369"/>
                </a:lnTo>
                <a:lnTo>
                  <a:pt x="10030" y="1374"/>
                </a:lnTo>
                <a:lnTo>
                  <a:pt x="10008" y="1377"/>
                </a:lnTo>
                <a:lnTo>
                  <a:pt x="9986" y="1380"/>
                </a:lnTo>
                <a:lnTo>
                  <a:pt x="9974" y="1382"/>
                </a:lnTo>
                <a:lnTo>
                  <a:pt x="9965" y="1385"/>
                </a:lnTo>
                <a:lnTo>
                  <a:pt x="9954" y="1389"/>
                </a:lnTo>
                <a:lnTo>
                  <a:pt x="9944" y="1394"/>
                </a:lnTo>
                <a:lnTo>
                  <a:pt x="9906" y="1420"/>
                </a:lnTo>
                <a:lnTo>
                  <a:pt x="9868" y="1448"/>
                </a:lnTo>
                <a:lnTo>
                  <a:pt x="9831" y="1476"/>
                </a:lnTo>
                <a:lnTo>
                  <a:pt x="9795" y="1506"/>
                </a:lnTo>
                <a:lnTo>
                  <a:pt x="9760" y="1536"/>
                </a:lnTo>
                <a:lnTo>
                  <a:pt x="9726" y="1567"/>
                </a:lnTo>
                <a:lnTo>
                  <a:pt x="9692" y="1599"/>
                </a:lnTo>
                <a:lnTo>
                  <a:pt x="9658" y="1632"/>
                </a:lnTo>
                <a:lnTo>
                  <a:pt x="9642" y="1638"/>
                </a:lnTo>
                <a:lnTo>
                  <a:pt x="9627" y="1645"/>
                </a:lnTo>
                <a:lnTo>
                  <a:pt x="9612" y="1653"/>
                </a:lnTo>
                <a:lnTo>
                  <a:pt x="9597" y="1661"/>
                </a:lnTo>
                <a:lnTo>
                  <a:pt x="9582" y="1668"/>
                </a:lnTo>
                <a:lnTo>
                  <a:pt x="9567" y="1677"/>
                </a:lnTo>
                <a:lnTo>
                  <a:pt x="9537" y="1677"/>
                </a:lnTo>
                <a:lnTo>
                  <a:pt x="9507" y="1678"/>
                </a:lnTo>
                <a:lnTo>
                  <a:pt x="9478" y="1680"/>
                </a:lnTo>
                <a:lnTo>
                  <a:pt x="9449" y="1683"/>
                </a:lnTo>
                <a:lnTo>
                  <a:pt x="9418" y="1688"/>
                </a:lnTo>
                <a:lnTo>
                  <a:pt x="9389" y="1693"/>
                </a:lnTo>
                <a:lnTo>
                  <a:pt x="9360" y="1698"/>
                </a:lnTo>
                <a:lnTo>
                  <a:pt x="9331" y="1704"/>
                </a:lnTo>
                <a:lnTo>
                  <a:pt x="9326" y="1704"/>
                </a:lnTo>
                <a:lnTo>
                  <a:pt x="9322" y="1704"/>
                </a:lnTo>
                <a:lnTo>
                  <a:pt x="9317" y="1703"/>
                </a:lnTo>
                <a:lnTo>
                  <a:pt x="9314" y="1702"/>
                </a:lnTo>
                <a:lnTo>
                  <a:pt x="9312" y="1699"/>
                </a:lnTo>
                <a:lnTo>
                  <a:pt x="9310" y="1696"/>
                </a:lnTo>
                <a:lnTo>
                  <a:pt x="9309" y="1693"/>
                </a:lnTo>
                <a:lnTo>
                  <a:pt x="9309" y="1689"/>
                </a:lnTo>
                <a:lnTo>
                  <a:pt x="9309" y="1681"/>
                </a:lnTo>
                <a:lnTo>
                  <a:pt x="9310" y="1671"/>
                </a:lnTo>
                <a:lnTo>
                  <a:pt x="9313" y="1663"/>
                </a:lnTo>
                <a:lnTo>
                  <a:pt x="9317" y="1654"/>
                </a:lnTo>
                <a:lnTo>
                  <a:pt x="9322" y="1654"/>
                </a:lnTo>
                <a:lnTo>
                  <a:pt x="9326" y="1654"/>
                </a:lnTo>
                <a:lnTo>
                  <a:pt x="9330" y="1654"/>
                </a:lnTo>
                <a:lnTo>
                  <a:pt x="9335" y="1654"/>
                </a:lnTo>
                <a:lnTo>
                  <a:pt x="9339" y="1653"/>
                </a:lnTo>
                <a:lnTo>
                  <a:pt x="9343" y="1651"/>
                </a:lnTo>
                <a:lnTo>
                  <a:pt x="9346" y="1648"/>
                </a:lnTo>
                <a:lnTo>
                  <a:pt x="9350" y="1645"/>
                </a:lnTo>
                <a:lnTo>
                  <a:pt x="9352" y="1640"/>
                </a:lnTo>
                <a:lnTo>
                  <a:pt x="9366" y="1631"/>
                </a:lnTo>
                <a:lnTo>
                  <a:pt x="9381" y="1622"/>
                </a:lnTo>
                <a:lnTo>
                  <a:pt x="9395" y="1612"/>
                </a:lnTo>
                <a:lnTo>
                  <a:pt x="9409" y="1603"/>
                </a:lnTo>
                <a:lnTo>
                  <a:pt x="9413" y="1591"/>
                </a:lnTo>
                <a:lnTo>
                  <a:pt x="9416" y="1580"/>
                </a:lnTo>
                <a:lnTo>
                  <a:pt x="9421" y="1568"/>
                </a:lnTo>
                <a:lnTo>
                  <a:pt x="9425" y="1556"/>
                </a:lnTo>
                <a:lnTo>
                  <a:pt x="9421" y="1530"/>
                </a:lnTo>
                <a:lnTo>
                  <a:pt x="9417" y="1504"/>
                </a:lnTo>
                <a:lnTo>
                  <a:pt x="9414" y="1478"/>
                </a:lnTo>
                <a:lnTo>
                  <a:pt x="9411" y="1452"/>
                </a:lnTo>
                <a:lnTo>
                  <a:pt x="9436" y="1437"/>
                </a:lnTo>
                <a:lnTo>
                  <a:pt x="9463" y="1425"/>
                </a:lnTo>
                <a:lnTo>
                  <a:pt x="9489" y="1413"/>
                </a:lnTo>
                <a:lnTo>
                  <a:pt x="9516" y="1401"/>
                </a:lnTo>
                <a:lnTo>
                  <a:pt x="9543" y="1389"/>
                </a:lnTo>
                <a:lnTo>
                  <a:pt x="9569" y="1377"/>
                </a:lnTo>
                <a:lnTo>
                  <a:pt x="9581" y="1369"/>
                </a:lnTo>
                <a:lnTo>
                  <a:pt x="9594" y="1360"/>
                </a:lnTo>
                <a:lnTo>
                  <a:pt x="9604" y="1352"/>
                </a:lnTo>
                <a:lnTo>
                  <a:pt x="9616" y="1342"/>
                </a:lnTo>
                <a:lnTo>
                  <a:pt x="9632" y="1343"/>
                </a:lnTo>
                <a:lnTo>
                  <a:pt x="9648" y="1344"/>
                </a:lnTo>
                <a:lnTo>
                  <a:pt x="9664" y="1345"/>
                </a:lnTo>
                <a:lnTo>
                  <a:pt x="9679" y="1345"/>
                </a:lnTo>
                <a:lnTo>
                  <a:pt x="9687" y="1345"/>
                </a:lnTo>
                <a:lnTo>
                  <a:pt x="9695" y="1344"/>
                </a:lnTo>
                <a:lnTo>
                  <a:pt x="9702" y="1342"/>
                </a:lnTo>
                <a:lnTo>
                  <a:pt x="9709" y="1340"/>
                </a:lnTo>
                <a:lnTo>
                  <a:pt x="9714" y="1337"/>
                </a:lnTo>
                <a:lnTo>
                  <a:pt x="9720" y="1333"/>
                </a:lnTo>
                <a:lnTo>
                  <a:pt x="9724" y="1330"/>
                </a:lnTo>
                <a:lnTo>
                  <a:pt x="9728" y="1326"/>
                </a:lnTo>
                <a:lnTo>
                  <a:pt x="9731" y="1321"/>
                </a:lnTo>
                <a:lnTo>
                  <a:pt x="9735" y="1315"/>
                </a:lnTo>
                <a:lnTo>
                  <a:pt x="9737" y="1310"/>
                </a:lnTo>
                <a:lnTo>
                  <a:pt x="9738" y="1303"/>
                </a:lnTo>
                <a:lnTo>
                  <a:pt x="9739" y="1296"/>
                </a:lnTo>
                <a:lnTo>
                  <a:pt x="9739" y="1289"/>
                </a:lnTo>
                <a:lnTo>
                  <a:pt x="9739" y="1281"/>
                </a:lnTo>
                <a:lnTo>
                  <a:pt x="9738" y="1273"/>
                </a:lnTo>
                <a:lnTo>
                  <a:pt x="9732" y="1258"/>
                </a:lnTo>
                <a:lnTo>
                  <a:pt x="9727" y="1244"/>
                </a:lnTo>
                <a:lnTo>
                  <a:pt x="9760" y="1255"/>
                </a:lnTo>
                <a:lnTo>
                  <a:pt x="9794" y="1265"/>
                </a:lnTo>
                <a:lnTo>
                  <a:pt x="9827" y="1274"/>
                </a:lnTo>
                <a:lnTo>
                  <a:pt x="9859" y="1285"/>
                </a:lnTo>
                <a:lnTo>
                  <a:pt x="9889" y="1267"/>
                </a:lnTo>
                <a:lnTo>
                  <a:pt x="9919" y="1250"/>
                </a:lnTo>
                <a:lnTo>
                  <a:pt x="9948" y="1232"/>
                </a:lnTo>
                <a:lnTo>
                  <a:pt x="9977" y="1214"/>
                </a:lnTo>
                <a:lnTo>
                  <a:pt x="10015" y="1189"/>
                </a:lnTo>
                <a:lnTo>
                  <a:pt x="10055" y="1163"/>
                </a:lnTo>
                <a:lnTo>
                  <a:pt x="10094" y="1137"/>
                </a:lnTo>
                <a:lnTo>
                  <a:pt x="10133" y="1111"/>
                </a:lnTo>
                <a:lnTo>
                  <a:pt x="10172" y="1086"/>
                </a:lnTo>
                <a:lnTo>
                  <a:pt x="10212" y="1062"/>
                </a:lnTo>
                <a:lnTo>
                  <a:pt x="10233" y="1051"/>
                </a:lnTo>
                <a:lnTo>
                  <a:pt x="10253" y="1041"/>
                </a:lnTo>
                <a:lnTo>
                  <a:pt x="10275" y="1031"/>
                </a:lnTo>
                <a:lnTo>
                  <a:pt x="10295" y="1021"/>
                </a:lnTo>
                <a:lnTo>
                  <a:pt x="10316" y="1012"/>
                </a:lnTo>
                <a:lnTo>
                  <a:pt x="10338" y="1001"/>
                </a:lnTo>
                <a:lnTo>
                  <a:pt x="10358" y="990"/>
                </a:lnTo>
                <a:lnTo>
                  <a:pt x="10378" y="977"/>
                </a:lnTo>
                <a:lnTo>
                  <a:pt x="10417" y="951"/>
                </a:lnTo>
                <a:lnTo>
                  <a:pt x="10454" y="924"/>
                </a:lnTo>
                <a:lnTo>
                  <a:pt x="10492" y="899"/>
                </a:lnTo>
                <a:lnTo>
                  <a:pt x="10531" y="873"/>
                </a:lnTo>
                <a:lnTo>
                  <a:pt x="10551" y="862"/>
                </a:lnTo>
                <a:lnTo>
                  <a:pt x="10571" y="851"/>
                </a:lnTo>
                <a:lnTo>
                  <a:pt x="10592" y="841"/>
                </a:lnTo>
                <a:lnTo>
                  <a:pt x="10613" y="832"/>
                </a:lnTo>
                <a:lnTo>
                  <a:pt x="10618" y="830"/>
                </a:lnTo>
                <a:lnTo>
                  <a:pt x="10620" y="827"/>
                </a:lnTo>
                <a:lnTo>
                  <a:pt x="10623" y="823"/>
                </a:lnTo>
                <a:lnTo>
                  <a:pt x="10624" y="819"/>
                </a:lnTo>
                <a:lnTo>
                  <a:pt x="10627" y="811"/>
                </a:lnTo>
                <a:lnTo>
                  <a:pt x="10629" y="803"/>
                </a:lnTo>
                <a:lnTo>
                  <a:pt x="10631" y="795"/>
                </a:lnTo>
                <a:lnTo>
                  <a:pt x="10631" y="788"/>
                </a:lnTo>
                <a:lnTo>
                  <a:pt x="10628" y="781"/>
                </a:lnTo>
                <a:lnTo>
                  <a:pt x="10625" y="775"/>
                </a:lnTo>
                <a:lnTo>
                  <a:pt x="10621" y="770"/>
                </a:lnTo>
                <a:lnTo>
                  <a:pt x="10617" y="765"/>
                </a:lnTo>
                <a:lnTo>
                  <a:pt x="10611" y="763"/>
                </a:lnTo>
                <a:lnTo>
                  <a:pt x="10606" y="761"/>
                </a:lnTo>
                <a:lnTo>
                  <a:pt x="10599" y="760"/>
                </a:lnTo>
                <a:lnTo>
                  <a:pt x="10593" y="761"/>
                </a:lnTo>
                <a:lnTo>
                  <a:pt x="10561" y="770"/>
                </a:lnTo>
                <a:lnTo>
                  <a:pt x="10528" y="780"/>
                </a:lnTo>
                <a:lnTo>
                  <a:pt x="10496" y="791"/>
                </a:lnTo>
                <a:lnTo>
                  <a:pt x="10464" y="801"/>
                </a:lnTo>
                <a:lnTo>
                  <a:pt x="10446" y="807"/>
                </a:lnTo>
                <a:lnTo>
                  <a:pt x="10425" y="813"/>
                </a:lnTo>
                <a:lnTo>
                  <a:pt x="10421" y="814"/>
                </a:lnTo>
                <a:lnTo>
                  <a:pt x="10415" y="814"/>
                </a:lnTo>
                <a:lnTo>
                  <a:pt x="10410" y="814"/>
                </a:lnTo>
                <a:lnTo>
                  <a:pt x="10405" y="813"/>
                </a:lnTo>
                <a:lnTo>
                  <a:pt x="10399" y="810"/>
                </a:lnTo>
                <a:lnTo>
                  <a:pt x="10394" y="807"/>
                </a:lnTo>
                <a:lnTo>
                  <a:pt x="10389" y="804"/>
                </a:lnTo>
                <a:lnTo>
                  <a:pt x="10383" y="800"/>
                </a:lnTo>
                <a:lnTo>
                  <a:pt x="10391" y="789"/>
                </a:lnTo>
                <a:lnTo>
                  <a:pt x="10397" y="779"/>
                </a:lnTo>
                <a:lnTo>
                  <a:pt x="10405" y="770"/>
                </a:lnTo>
                <a:lnTo>
                  <a:pt x="10411" y="760"/>
                </a:lnTo>
                <a:lnTo>
                  <a:pt x="10423" y="743"/>
                </a:lnTo>
                <a:lnTo>
                  <a:pt x="10432" y="726"/>
                </a:lnTo>
                <a:lnTo>
                  <a:pt x="10434" y="720"/>
                </a:lnTo>
                <a:lnTo>
                  <a:pt x="10436" y="715"/>
                </a:lnTo>
                <a:lnTo>
                  <a:pt x="10437" y="708"/>
                </a:lnTo>
                <a:lnTo>
                  <a:pt x="10437" y="703"/>
                </a:lnTo>
                <a:lnTo>
                  <a:pt x="10436" y="697"/>
                </a:lnTo>
                <a:lnTo>
                  <a:pt x="10435" y="693"/>
                </a:lnTo>
                <a:lnTo>
                  <a:pt x="10432" y="689"/>
                </a:lnTo>
                <a:lnTo>
                  <a:pt x="10428" y="683"/>
                </a:lnTo>
                <a:lnTo>
                  <a:pt x="10418" y="675"/>
                </a:lnTo>
                <a:lnTo>
                  <a:pt x="10405" y="665"/>
                </a:lnTo>
                <a:lnTo>
                  <a:pt x="10391" y="658"/>
                </a:lnTo>
                <a:lnTo>
                  <a:pt x="10378" y="651"/>
                </a:lnTo>
                <a:lnTo>
                  <a:pt x="10367" y="647"/>
                </a:lnTo>
                <a:lnTo>
                  <a:pt x="10357" y="645"/>
                </a:lnTo>
                <a:lnTo>
                  <a:pt x="10350" y="645"/>
                </a:lnTo>
                <a:lnTo>
                  <a:pt x="10342" y="647"/>
                </a:lnTo>
                <a:lnTo>
                  <a:pt x="10336" y="650"/>
                </a:lnTo>
                <a:lnTo>
                  <a:pt x="10329" y="655"/>
                </a:lnTo>
                <a:lnTo>
                  <a:pt x="10324" y="662"/>
                </a:lnTo>
                <a:lnTo>
                  <a:pt x="10319" y="672"/>
                </a:lnTo>
                <a:lnTo>
                  <a:pt x="10313" y="681"/>
                </a:lnTo>
                <a:lnTo>
                  <a:pt x="10308" y="693"/>
                </a:lnTo>
                <a:lnTo>
                  <a:pt x="10297" y="721"/>
                </a:lnTo>
                <a:lnTo>
                  <a:pt x="10283" y="756"/>
                </a:lnTo>
                <a:lnTo>
                  <a:pt x="10286" y="761"/>
                </a:lnTo>
                <a:lnTo>
                  <a:pt x="10295" y="772"/>
                </a:lnTo>
                <a:lnTo>
                  <a:pt x="10303" y="782"/>
                </a:lnTo>
                <a:lnTo>
                  <a:pt x="10306" y="788"/>
                </a:lnTo>
                <a:lnTo>
                  <a:pt x="10306" y="788"/>
                </a:lnTo>
                <a:lnTo>
                  <a:pt x="10306" y="788"/>
                </a:lnTo>
                <a:lnTo>
                  <a:pt x="10306" y="788"/>
                </a:lnTo>
                <a:lnTo>
                  <a:pt x="10306" y="788"/>
                </a:lnTo>
                <a:lnTo>
                  <a:pt x="10306" y="788"/>
                </a:lnTo>
                <a:lnTo>
                  <a:pt x="10289" y="785"/>
                </a:lnTo>
                <a:lnTo>
                  <a:pt x="10275" y="785"/>
                </a:lnTo>
                <a:lnTo>
                  <a:pt x="10268" y="786"/>
                </a:lnTo>
                <a:lnTo>
                  <a:pt x="10262" y="787"/>
                </a:lnTo>
                <a:lnTo>
                  <a:pt x="10256" y="789"/>
                </a:lnTo>
                <a:lnTo>
                  <a:pt x="10252" y="791"/>
                </a:lnTo>
                <a:lnTo>
                  <a:pt x="10243" y="796"/>
                </a:lnTo>
                <a:lnTo>
                  <a:pt x="10237" y="803"/>
                </a:lnTo>
                <a:lnTo>
                  <a:pt x="10232" y="811"/>
                </a:lnTo>
                <a:lnTo>
                  <a:pt x="10227" y="820"/>
                </a:lnTo>
                <a:lnTo>
                  <a:pt x="10221" y="839"/>
                </a:lnTo>
                <a:lnTo>
                  <a:pt x="10214" y="860"/>
                </a:lnTo>
                <a:lnTo>
                  <a:pt x="10211" y="870"/>
                </a:lnTo>
                <a:lnTo>
                  <a:pt x="10207" y="879"/>
                </a:lnTo>
                <a:lnTo>
                  <a:pt x="10201" y="888"/>
                </a:lnTo>
                <a:lnTo>
                  <a:pt x="10195" y="895"/>
                </a:lnTo>
                <a:lnTo>
                  <a:pt x="10188" y="894"/>
                </a:lnTo>
                <a:lnTo>
                  <a:pt x="10182" y="892"/>
                </a:lnTo>
                <a:lnTo>
                  <a:pt x="10176" y="889"/>
                </a:lnTo>
                <a:lnTo>
                  <a:pt x="10169" y="886"/>
                </a:lnTo>
                <a:lnTo>
                  <a:pt x="10158" y="877"/>
                </a:lnTo>
                <a:lnTo>
                  <a:pt x="10149" y="867"/>
                </a:lnTo>
                <a:lnTo>
                  <a:pt x="10133" y="846"/>
                </a:lnTo>
                <a:lnTo>
                  <a:pt x="10118" y="829"/>
                </a:lnTo>
                <a:lnTo>
                  <a:pt x="10099" y="814"/>
                </a:lnTo>
                <a:lnTo>
                  <a:pt x="10083" y="803"/>
                </a:lnTo>
                <a:lnTo>
                  <a:pt x="10076" y="800"/>
                </a:lnTo>
                <a:lnTo>
                  <a:pt x="10068" y="796"/>
                </a:lnTo>
                <a:lnTo>
                  <a:pt x="10061" y="795"/>
                </a:lnTo>
                <a:lnTo>
                  <a:pt x="10054" y="795"/>
                </a:lnTo>
                <a:lnTo>
                  <a:pt x="10047" y="798"/>
                </a:lnTo>
                <a:lnTo>
                  <a:pt x="10039" y="800"/>
                </a:lnTo>
                <a:lnTo>
                  <a:pt x="10030" y="804"/>
                </a:lnTo>
                <a:lnTo>
                  <a:pt x="10023" y="809"/>
                </a:lnTo>
                <a:lnTo>
                  <a:pt x="10013" y="817"/>
                </a:lnTo>
                <a:lnTo>
                  <a:pt x="10004" y="825"/>
                </a:lnTo>
                <a:lnTo>
                  <a:pt x="9994" y="835"/>
                </a:lnTo>
                <a:lnTo>
                  <a:pt x="9982" y="848"/>
                </a:lnTo>
                <a:lnTo>
                  <a:pt x="9980" y="844"/>
                </a:lnTo>
                <a:lnTo>
                  <a:pt x="9979" y="843"/>
                </a:lnTo>
                <a:lnTo>
                  <a:pt x="9978" y="842"/>
                </a:lnTo>
                <a:lnTo>
                  <a:pt x="9978" y="842"/>
                </a:lnTo>
                <a:lnTo>
                  <a:pt x="9977" y="841"/>
                </a:lnTo>
                <a:lnTo>
                  <a:pt x="9977" y="841"/>
                </a:lnTo>
                <a:lnTo>
                  <a:pt x="9948" y="877"/>
                </a:lnTo>
                <a:lnTo>
                  <a:pt x="9921" y="916"/>
                </a:lnTo>
                <a:lnTo>
                  <a:pt x="9909" y="935"/>
                </a:lnTo>
                <a:lnTo>
                  <a:pt x="9897" y="955"/>
                </a:lnTo>
                <a:lnTo>
                  <a:pt x="9886" y="975"/>
                </a:lnTo>
                <a:lnTo>
                  <a:pt x="9877" y="996"/>
                </a:lnTo>
                <a:lnTo>
                  <a:pt x="9868" y="1016"/>
                </a:lnTo>
                <a:lnTo>
                  <a:pt x="9860" y="1038"/>
                </a:lnTo>
                <a:lnTo>
                  <a:pt x="9854" y="1059"/>
                </a:lnTo>
                <a:lnTo>
                  <a:pt x="9850" y="1082"/>
                </a:lnTo>
                <a:lnTo>
                  <a:pt x="9848" y="1104"/>
                </a:lnTo>
                <a:lnTo>
                  <a:pt x="9845" y="1128"/>
                </a:lnTo>
                <a:lnTo>
                  <a:pt x="9846" y="1153"/>
                </a:lnTo>
                <a:lnTo>
                  <a:pt x="9850" y="1178"/>
                </a:lnTo>
                <a:lnTo>
                  <a:pt x="9850" y="1184"/>
                </a:lnTo>
                <a:lnTo>
                  <a:pt x="9849" y="1189"/>
                </a:lnTo>
                <a:lnTo>
                  <a:pt x="9845" y="1195"/>
                </a:lnTo>
                <a:lnTo>
                  <a:pt x="9843" y="1200"/>
                </a:lnTo>
                <a:lnTo>
                  <a:pt x="9836" y="1212"/>
                </a:lnTo>
                <a:lnTo>
                  <a:pt x="9829" y="1224"/>
                </a:lnTo>
                <a:lnTo>
                  <a:pt x="9821" y="1209"/>
                </a:lnTo>
                <a:lnTo>
                  <a:pt x="9813" y="1195"/>
                </a:lnTo>
                <a:lnTo>
                  <a:pt x="9805" y="1180"/>
                </a:lnTo>
                <a:lnTo>
                  <a:pt x="9796" y="1165"/>
                </a:lnTo>
                <a:lnTo>
                  <a:pt x="9784" y="1161"/>
                </a:lnTo>
                <a:lnTo>
                  <a:pt x="9773" y="1158"/>
                </a:lnTo>
                <a:lnTo>
                  <a:pt x="9762" y="1154"/>
                </a:lnTo>
                <a:lnTo>
                  <a:pt x="9750" y="1151"/>
                </a:lnTo>
                <a:lnTo>
                  <a:pt x="9745" y="1152"/>
                </a:lnTo>
                <a:lnTo>
                  <a:pt x="9742" y="1151"/>
                </a:lnTo>
                <a:lnTo>
                  <a:pt x="9739" y="1147"/>
                </a:lnTo>
                <a:lnTo>
                  <a:pt x="9735" y="1144"/>
                </a:lnTo>
                <a:lnTo>
                  <a:pt x="9731" y="1141"/>
                </a:lnTo>
                <a:lnTo>
                  <a:pt x="9727" y="1139"/>
                </a:lnTo>
                <a:lnTo>
                  <a:pt x="9724" y="1138"/>
                </a:lnTo>
                <a:lnTo>
                  <a:pt x="9720" y="1138"/>
                </a:lnTo>
                <a:lnTo>
                  <a:pt x="9715" y="1138"/>
                </a:lnTo>
                <a:lnTo>
                  <a:pt x="9711" y="1139"/>
                </a:lnTo>
                <a:lnTo>
                  <a:pt x="9708" y="1139"/>
                </a:lnTo>
                <a:lnTo>
                  <a:pt x="9706" y="1139"/>
                </a:lnTo>
                <a:lnTo>
                  <a:pt x="9703" y="1138"/>
                </a:lnTo>
                <a:lnTo>
                  <a:pt x="9702" y="1133"/>
                </a:lnTo>
                <a:lnTo>
                  <a:pt x="9701" y="1116"/>
                </a:lnTo>
                <a:lnTo>
                  <a:pt x="9702" y="1081"/>
                </a:lnTo>
                <a:lnTo>
                  <a:pt x="9702" y="1081"/>
                </a:lnTo>
                <a:lnTo>
                  <a:pt x="9702" y="1081"/>
                </a:lnTo>
                <a:lnTo>
                  <a:pt x="9702" y="1081"/>
                </a:lnTo>
                <a:lnTo>
                  <a:pt x="9710" y="1081"/>
                </a:lnTo>
                <a:lnTo>
                  <a:pt x="9716" y="1078"/>
                </a:lnTo>
                <a:lnTo>
                  <a:pt x="9721" y="1077"/>
                </a:lnTo>
                <a:lnTo>
                  <a:pt x="9724" y="1074"/>
                </a:lnTo>
                <a:lnTo>
                  <a:pt x="9726" y="1071"/>
                </a:lnTo>
                <a:lnTo>
                  <a:pt x="9728" y="1065"/>
                </a:lnTo>
                <a:lnTo>
                  <a:pt x="9731" y="1058"/>
                </a:lnTo>
                <a:lnTo>
                  <a:pt x="9732" y="1050"/>
                </a:lnTo>
                <a:lnTo>
                  <a:pt x="9732" y="1045"/>
                </a:lnTo>
                <a:lnTo>
                  <a:pt x="9731" y="1040"/>
                </a:lnTo>
                <a:lnTo>
                  <a:pt x="9729" y="1034"/>
                </a:lnTo>
                <a:lnTo>
                  <a:pt x="9726" y="1031"/>
                </a:lnTo>
                <a:lnTo>
                  <a:pt x="9722" y="1028"/>
                </a:lnTo>
                <a:lnTo>
                  <a:pt x="9716" y="1026"/>
                </a:lnTo>
                <a:lnTo>
                  <a:pt x="9711" y="1024"/>
                </a:lnTo>
                <a:lnTo>
                  <a:pt x="9705" y="1021"/>
                </a:lnTo>
                <a:lnTo>
                  <a:pt x="9697" y="1020"/>
                </a:lnTo>
                <a:lnTo>
                  <a:pt x="9689" y="1020"/>
                </a:lnTo>
                <a:lnTo>
                  <a:pt x="9672" y="1019"/>
                </a:lnTo>
                <a:lnTo>
                  <a:pt x="9655" y="1020"/>
                </a:lnTo>
                <a:lnTo>
                  <a:pt x="9641" y="1024"/>
                </a:lnTo>
                <a:lnTo>
                  <a:pt x="9620" y="1030"/>
                </a:lnTo>
                <a:lnTo>
                  <a:pt x="9601" y="1036"/>
                </a:lnTo>
                <a:lnTo>
                  <a:pt x="9593" y="1038"/>
                </a:lnTo>
                <a:lnTo>
                  <a:pt x="9593" y="1040"/>
                </a:lnTo>
                <a:lnTo>
                  <a:pt x="9593" y="1051"/>
                </a:lnTo>
                <a:lnTo>
                  <a:pt x="9592" y="1061"/>
                </a:lnTo>
                <a:lnTo>
                  <a:pt x="9589" y="1071"/>
                </a:lnTo>
                <a:lnTo>
                  <a:pt x="9588" y="1078"/>
                </a:lnTo>
                <a:lnTo>
                  <a:pt x="9584" y="1092"/>
                </a:lnTo>
                <a:lnTo>
                  <a:pt x="9581" y="1104"/>
                </a:lnTo>
                <a:lnTo>
                  <a:pt x="9580" y="1111"/>
                </a:lnTo>
                <a:lnTo>
                  <a:pt x="9580" y="1116"/>
                </a:lnTo>
                <a:lnTo>
                  <a:pt x="9580" y="1123"/>
                </a:lnTo>
                <a:lnTo>
                  <a:pt x="9582" y="1130"/>
                </a:lnTo>
                <a:lnTo>
                  <a:pt x="9584" y="1138"/>
                </a:lnTo>
                <a:lnTo>
                  <a:pt x="9588" y="1146"/>
                </a:lnTo>
                <a:lnTo>
                  <a:pt x="9594" y="1157"/>
                </a:lnTo>
                <a:lnTo>
                  <a:pt x="9600" y="1168"/>
                </a:lnTo>
                <a:lnTo>
                  <a:pt x="9604" y="1173"/>
                </a:lnTo>
                <a:lnTo>
                  <a:pt x="9609" y="1178"/>
                </a:lnTo>
                <a:lnTo>
                  <a:pt x="9614" y="1183"/>
                </a:lnTo>
                <a:lnTo>
                  <a:pt x="9621" y="1186"/>
                </a:lnTo>
                <a:lnTo>
                  <a:pt x="9630" y="1192"/>
                </a:lnTo>
                <a:lnTo>
                  <a:pt x="9635" y="1195"/>
                </a:lnTo>
                <a:lnTo>
                  <a:pt x="9643" y="1195"/>
                </a:lnTo>
                <a:lnTo>
                  <a:pt x="9640" y="1198"/>
                </a:lnTo>
                <a:lnTo>
                  <a:pt x="9639" y="1202"/>
                </a:lnTo>
                <a:lnTo>
                  <a:pt x="9638" y="1206"/>
                </a:lnTo>
                <a:lnTo>
                  <a:pt x="9638" y="1212"/>
                </a:lnTo>
                <a:lnTo>
                  <a:pt x="9637" y="1217"/>
                </a:lnTo>
                <a:lnTo>
                  <a:pt x="9636" y="1223"/>
                </a:lnTo>
                <a:lnTo>
                  <a:pt x="9635" y="1226"/>
                </a:lnTo>
                <a:lnTo>
                  <a:pt x="9632" y="1229"/>
                </a:lnTo>
                <a:lnTo>
                  <a:pt x="9630" y="1243"/>
                </a:lnTo>
                <a:lnTo>
                  <a:pt x="9628" y="1257"/>
                </a:lnTo>
                <a:lnTo>
                  <a:pt x="9627" y="1264"/>
                </a:lnTo>
                <a:lnTo>
                  <a:pt x="9626" y="1271"/>
                </a:lnTo>
                <a:lnTo>
                  <a:pt x="9624" y="1276"/>
                </a:lnTo>
                <a:lnTo>
                  <a:pt x="9621" y="1283"/>
                </a:lnTo>
                <a:lnTo>
                  <a:pt x="9603" y="1284"/>
                </a:lnTo>
                <a:lnTo>
                  <a:pt x="9586" y="1286"/>
                </a:lnTo>
                <a:lnTo>
                  <a:pt x="9570" y="1288"/>
                </a:lnTo>
                <a:lnTo>
                  <a:pt x="9553" y="1290"/>
                </a:lnTo>
                <a:lnTo>
                  <a:pt x="9552" y="1296"/>
                </a:lnTo>
                <a:lnTo>
                  <a:pt x="9552" y="1300"/>
                </a:lnTo>
                <a:lnTo>
                  <a:pt x="9552" y="1304"/>
                </a:lnTo>
                <a:lnTo>
                  <a:pt x="9553" y="1309"/>
                </a:lnTo>
                <a:lnTo>
                  <a:pt x="9554" y="1313"/>
                </a:lnTo>
                <a:lnTo>
                  <a:pt x="9555" y="1317"/>
                </a:lnTo>
                <a:lnTo>
                  <a:pt x="9555" y="1322"/>
                </a:lnTo>
                <a:lnTo>
                  <a:pt x="9554" y="1327"/>
                </a:lnTo>
                <a:lnTo>
                  <a:pt x="9542" y="1326"/>
                </a:lnTo>
                <a:lnTo>
                  <a:pt x="9531" y="1324"/>
                </a:lnTo>
                <a:lnTo>
                  <a:pt x="9521" y="1321"/>
                </a:lnTo>
                <a:lnTo>
                  <a:pt x="9511" y="1317"/>
                </a:lnTo>
                <a:lnTo>
                  <a:pt x="9510" y="1322"/>
                </a:lnTo>
                <a:lnTo>
                  <a:pt x="9508" y="1325"/>
                </a:lnTo>
                <a:lnTo>
                  <a:pt x="9508" y="1328"/>
                </a:lnTo>
                <a:lnTo>
                  <a:pt x="9508" y="1329"/>
                </a:lnTo>
                <a:lnTo>
                  <a:pt x="9498" y="1313"/>
                </a:lnTo>
                <a:lnTo>
                  <a:pt x="9499" y="1312"/>
                </a:lnTo>
                <a:lnTo>
                  <a:pt x="9502" y="1314"/>
                </a:lnTo>
                <a:lnTo>
                  <a:pt x="9511" y="1317"/>
                </a:lnTo>
                <a:lnTo>
                  <a:pt x="9521" y="1302"/>
                </a:lnTo>
                <a:lnTo>
                  <a:pt x="9533" y="1284"/>
                </a:lnTo>
                <a:lnTo>
                  <a:pt x="9549" y="1266"/>
                </a:lnTo>
                <a:lnTo>
                  <a:pt x="9563" y="1248"/>
                </a:lnTo>
                <a:lnTo>
                  <a:pt x="9564" y="1245"/>
                </a:lnTo>
                <a:lnTo>
                  <a:pt x="9565" y="1242"/>
                </a:lnTo>
                <a:lnTo>
                  <a:pt x="9565" y="1238"/>
                </a:lnTo>
                <a:lnTo>
                  <a:pt x="9565" y="1234"/>
                </a:lnTo>
                <a:lnTo>
                  <a:pt x="9563" y="1227"/>
                </a:lnTo>
                <a:lnTo>
                  <a:pt x="9559" y="1220"/>
                </a:lnTo>
                <a:lnTo>
                  <a:pt x="9555" y="1214"/>
                </a:lnTo>
                <a:lnTo>
                  <a:pt x="9551" y="1211"/>
                </a:lnTo>
                <a:lnTo>
                  <a:pt x="9544" y="1209"/>
                </a:lnTo>
                <a:lnTo>
                  <a:pt x="9539" y="1208"/>
                </a:lnTo>
                <a:lnTo>
                  <a:pt x="9525" y="1210"/>
                </a:lnTo>
                <a:lnTo>
                  <a:pt x="9513" y="1214"/>
                </a:lnTo>
                <a:lnTo>
                  <a:pt x="9497" y="1219"/>
                </a:lnTo>
                <a:lnTo>
                  <a:pt x="9481" y="1225"/>
                </a:lnTo>
                <a:lnTo>
                  <a:pt x="9465" y="1229"/>
                </a:lnTo>
                <a:lnTo>
                  <a:pt x="9449" y="1234"/>
                </a:lnTo>
                <a:lnTo>
                  <a:pt x="9439" y="1227"/>
                </a:lnTo>
                <a:lnTo>
                  <a:pt x="9428" y="1220"/>
                </a:lnTo>
                <a:lnTo>
                  <a:pt x="9417" y="1215"/>
                </a:lnTo>
                <a:lnTo>
                  <a:pt x="9407" y="1211"/>
                </a:lnTo>
                <a:lnTo>
                  <a:pt x="9396" y="1208"/>
                </a:lnTo>
                <a:lnTo>
                  <a:pt x="9385" y="1205"/>
                </a:lnTo>
                <a:lnTo>
                  <a:pt x="9374" y="1204"/>
                </a:lnTo>
                <a:lnTo>
                  <a:pt x="9364" y="1204"/>
                </a:lnTo>
                <a:lnTo>
                  <a:pt x="9352" y="1204"/>
                </a:lnTo>
                <a:lnTo>
                  <a:pt x="9341" y="1206"/>
                </a:lnTo>
                <a:lnTo>
                  <a:pt x="9330" y="1209"/>
                </a:lnTo>
                <a:lnTo>
                  <a:pt x="9319" y="1211"/>
                </a:lnTo>
                <a:lnTo>
                  <a:pt x="9297" y="1218"/>
                </a:lnTo>
                <a:lnTo>
                  <a:pt x="9275" y="1229"/>
                </a:lnTo>
                <a:lnTo>
                  <a:pt x="9240" y="1245"/>
                </a:lnTo>
                <a:lnTo>
                  <a:pt x="9204" y="1261"/>
                </a:lnTo>
                <a:lnTo>
                  <a:pt x="9168" y="1278"/>
                </a:lnTo>
                <a:lnTo>
                  <a:pt x="9132" y="1295"/>
                </a:lnTo>
                <a:lnTo>
                  <a:pt x="9115" y="1304"/>
                </a:lnTo>
                <a:lnTo>
                  <a:pt x="9098" y="1314"/>
                </a:lnTo>
                <a:lnTo>
                  <a:pt x="9081" y="1324"/>
                </a:lnTo>
                <a:lnTo>
                  <a:pt x="9065" y="1335"/>
                </a:lnTo>
                <a:lnTo>
                  <a:pt x="9048" y="1346"/>
                </a:lnTo>
                <a:lnTo>
                  <a:pt x="9032" y="1359"/>
                </a:lnTo>
                <a:lnTo>
                  <a:pt x="9018" y="1372"/>
                </a:lnTo>
                <a:lnTo>
                  <a:pt x="9003" y="1387"/>
                </a:lnTo>
                <a:lnTo>
                  <a:pt x="9001" y="1388"/>
                </a:lnTo>
                <a:lnTo>
                  <a:pt x="8998" y="1388"/>
                </a:lnTo>
                <a:lnTo>
                  <a:pt x="8995" y="1389"/>
                </a:lnTo>
                <a:lnTo>
                  <a:pt x="8990" y="1388"/>
                </a:lnTo>
                <a:lnTo>
                  <a:pt x="8986" y="1387"/>
                </a:lnTo>
                <a:lnTo>
                  <a:pt x="8982" y="1386"/>
                </a:lnTo>
                <a:lnTo>
                  <a:pt x="8977" y="1384"/>
                </a:lnTo>
                <a:lnTo>
                  <a:pt x="8975" y="1382"/>
                </a:lnTo>
                <a:lnTo>
                  <a:pt x="8971" y="1377"/>
                </a:lnTo>
                <a:lnTo>
                  <a:pt x="8968" y="1369"/>
                </a:lnTo>
                <a:lnTo>
                  <a:pt x="8967" y="1360"/>
                </a:lnTo>
                <a:lnTo>
                  <a:pt x="8968" y="1353"/>
                </a:lnTo>
                <a:lnTo>
                  <a:pt x="8970" y="1343"/>
                </a:lnTo>
                <a:lnTo>
                  <a:pt x="8973" y="1333"/>
                </a:lnTo>
                <a:lnTo>
                  <a:pt x="8977" y="1325"/>
                </a:lnTo>
                <a:lnTo>
                  <a:pt x="8982" y="1317"/>
                </a:lnTo>
                <a:lnTo>
                  <a:pt x="8987" y="1310"/>
                </a:lnTo>
                <a:lnTo>
                  <a:pt x="8993" y="1302"/>
                </a:lnTo>
                <a:lnTo>
                  <a:pt x="8999" y="1296"/>
                </a:lnTo>
                <a:lnTo>
                  <a:pt x="9005" y="1288"/>
                </a:lnTo>
                <a:lnTo>
                  <a:pt x="9019" y="1276"/>
                </a:lnTo>
                <a:lnTo>
                  <a:pt x="9034" y="1265"/>
                </a:lnTo>
                <a:lnTo>
                  <a:pt x="9050" y="1254"/>
                </a:lnTo>
                <a:lnTo>
                  <a:pt x="9065" y="1243"/>
                </a:lnTo>
                <a:lnTo>
                  <a:pt x="9094" y="1224"/>
                </a:lnTo>
                <a:lnTo>
                  <a:pt x="9123" y="1203"/>
                </a:lnTo>
                <a:lnTo>
                  <a:pt x="9152" y="1183"/>
                </a:lnTo>
                <a:lnTo>
                  <a:pt x="9181" y="1163"/>
                </a:lnTo>
                <a:lnTo>
                  <a:pt x="9210" y="1143"/>
                </a:lnTo>
                <a:lnTo>
                  <a:pt x="9239" y="1124"/>
                </a:lnTo>
                <a:lnTo>
                  <a:pt x="9268" y="1103"/>
                </a:lnTo>
                <a:lnTo>
                  <a:pt x="9297" y="1083"/>
                </a:lnTo>
                <a:lnTo>
                  <a:pt x="9304" y="1072"/>
                </a:lnTo>
                <a:lnTo>
                  <a:pt x="9313" y="1061"/>
                </a:lnTo>
                <a:lnTo>
                  <a:pt x="9323" y="1051"/>
                </a:lnTo>
                <a:lnTo>
                  <a:pt x="9331" y="1042"/>
                </a:lnTo>
                <a:lnTo>
                  <a:pt x="9341" y="1034"/>
                </a:lnTo>
                <a:lnTo>
                  <a:pt x="9352" y="1028"/>
                </a:lnTo>
                <a:lnTo>
                  <a:pt x="9362" y="1021"/>
                </a:lnTo>
                <a:lnTo>
                  <a:pt x="9373" y="1016"/>
                </a:lnTo>
                <a:lnTo>
                  <a:pt x="9385" y="1012"/>
                </a:lnTo>
                <a:lnTo>
                  <a:pt x="9396" y="1008"/>
                </a:lnTo>
                <a:lnTo>
                  <a:pt x="9409" y="1005"/>
                </a:lnTo>
                <a:lnTo>
                  <a:pt x="9421" y="1003"/>
                </a:lnTo>
                <a:lnTo>
                  <a:pt x="9433" y="1002"/>
                </a:lnTo>
                <a:lnTo>
                  <a:pt x="9446" y="1002"/>
                </a:lnTo>
                <a:lnTo>
                  <a:pt x="9459" y="1003"/>
                </a:lnTo>
                <a:lnTo>
                  <a:pt x="9472" y="1004"/>
                </a:lnTo>
                <a:lnTo>
                  <a:pt x="9490" y="1006"/>
                </a:lnTo>
                <a:lnTo>
                  <a:pt x="9508" y="1008"/>
                </a:lnTo>
                <a:lnTo>
                  <a:pt x="9515" y="1008"/>
                </a:lnTo>
                <a:lnTo>
                  <a:pt x="9523" y="1008"/>
                </a:lnTo>
                <a:lnTo>
                  <a:pt x="9530" y="1007"/>
                </a:lnTo>
                <a:lnTo>
                  <a:pt x="9537" y="1005"/>
                </a:lnTo>
                <a:lnTo>
                  <a:pt x="9543" y="1003"/>
                </a:lnTo>
                <a:lnTo>
                  <a:pt x="9549" y="1000"/>
                </a:lnTo>
                <a:lnTo>
                  <a:pt x="9553" y="994"/>
                </a:lnTo>
                <a:lnTo>
                  <a:pt x="9558" y="989"/>
                </a:lnTo>
                <a:lnTo>
                  <a:pt x="9561" y="982"/>
                </a:lnTo>
                <a:lnTo>
                  <a:pt x="9565" y="973"/>
                </a:lnTo>
                <a:lnTo>
                  <a:pt x="9567" y="962"/>
                </a:lnTo>
                <a:lnTo>
                  <a:pt x="9568" y="950"/>
                </a:lnTo>
                <a:lnTo>
                  <a:pt x="9569" y="944"/>
                </a:lnTo>
                <a:lnTo>
                  <a:pt x="9571" y="937"/>
                </a:lnTo>
                <a:lnTo>
                  <a:pt x="9573" y="931"/>
                </a:lnTo>
                <a:lnTo>
                  <a:pt x="9575" y="926"/>
                </a:lnTo>
                <a:lnTo>
                  <a:pt x="9583" y="915"/>
                </a:lnTo>
                <a:lnTo>
                  <a:pt x="9591" y="906"/>
                </a:lnTo>
                <a:lnTo>
                  <a:pt x="9611" y="889"/>
                </a:lnTo>
                <a:lnTo>
                  <a:pt x="9631" y="874"/>
                </a:lnTo>
                <a:lnTo>
                  <a:pt x="9668" y="845"/>
                </a:lnTo>
                <a:lnTo>
                  <a:pt x="9705" y="817"/>
                </a:lnTo>
                <a:lnTo>
                  <a:pt x="9741" y="789"/>
                </a:lnTo>
                <a:lnTo>
                  <a:pt x="9779" y="762"/>
                </a:lnTo>
                <a:lnTo>
                  <a:pt x="9798" y="749"/>
                </a:lnTo>
                <a:lnTo>
                  <a:pt x="9817" y="736"/>
                </a:lnTo>
                <a:lnTo>
                  <a:pt x="9838" y="725"/>
                </a:lnTo>
                <a:lnTo>
                  <a:pt x="9858" y="715"/>
                </a:lnTo>
                <a:lnTo>
                  <a:pt x="9880" y="705"/>
                </a:lnTo>
                <a:lnTo>
                  <a:pt x="9901" y="695"/>
                </a:lnTo>
                <a:lnTo>
                  <a:pt x="9923" y="688"/>
                </a:lnTo>
                <a:lnTo>
                  <a:pt x="9947" y="680"/>
                </a:lnTo>
                <a:lnTo>
                  <a:pt x="9962" y="676"/>
                </a:lnTo>
                <a:lnTo>
                  <a:pt x="9976" y="671"/>
                </a:lnTo>
                <a:lnTo>
                  <a:pt x="9987" y="664"/>
                </a:lnTo>
                <a:lnTo>
                  <a:pt x="9999" y="657"/>
                </a:lnTo>
                <a:lnTo>
                  <a:pt x="10010" y="648"/>
                </a:lnTo>
                <a:lnTo>
                  <a:pt x="10020" y="639"/>
                </a:lnTo>
                <a:lnTo>
                  <a:pt x="10027" y="630"/>
                </a:lnTo>
                <a:lnTo>
                  <a:pt x="10035" y="619"/>
                </a:lnTo>
                <a:lnTo>
                  <a:pt x="10041" y="608"/>
                </a:lnTo>
                <a:lnTo>
                  <a:pt x="10047" y="596"/>
                </a:lnTo>
                <a:lnTo>
                  <a:pt x="10052" y="584"/>
                </a:lnTo>
                <a:lnTo>
                  <a:pt x="10055" y="571"/>
                </a:lnTo>
                <a:lnTo>
                  <a:pt x="10058" y="557"/>
                </a:lnTo>
                <a:lnTo>
                  <a:pt x="10061" y="544"/>
                </a:lnTo>
                <a:lnTo>
                  <a:pt x="10062" y="530"/>
                </a:lnTo>
                <a:lnTo>
                  <a:pt x="10063" y="514"/>
                </a:lnTo>
                <a:lnTo>
                  <a:pt x="10063" y="511"/>
                </a:lnTo>
                <a:lnTo>
                  <a:pt x="10061" y="508"/>
                </a:lnTo>
                <a:lnTo>
                  <a:pt x="10059" y="505"/>
                </a:lnTo>
                <a:lnTo>
                  <a:pt x="10057" y="502"/>
                </a:lnTo>
                <a:lnTo>
                  <a:pt x="10051" y="495"/>
                </a:lnTo>
                <a:lnTo>
                  <a:pt x="10045" y="489"/>
                </a:lnTo>
                <a:lnTo>
                  <a:pt x="10043" y="488"/>
                </a:lnTo>
                <a:lnTo>
                  <a:pt x="10039" y="488"/>
                </a:lnTo>
                <a:lnTo>
                  <a:pt x="10034" y="490"/>
                </a:lnTo>
                <a:lnTo>
                  <a:pt x="10030" y="491"/>
                </a:lnTo>
                <a:lnTo>
                  <a:pt x="10017" y="503"/>
                </a:lnTo>
                <a:lnTo>
                  <a:pt x="10006" y="514"/>
                </a:lnTo>
                <a:lnTo>
                  <a:pt x="9991" y="528"/>
                </a:lnTo>
                <a:lnTo>
                  <a:pt x="9978" y="537"/>
                </a:lnTo>
                <a:lnTo>
                  <a:pt x="9972" y="541"/>
                </a:lnTo>
                <a:lnTo>
                  <a:pt x="9968" y="544"/>
                </a:lnTo>
                <a:lnTo>
                  <a:pt x="9964" y="545"/>
                </a:lnTo>
                <a:lnTo>
                  <a:pt x="9958" y="545"/>
                </a:lnTo>
                <a:lnTo>
                  <a:pt x="9954" y="544"/>
                </a:lnTo>
                <a:lnTo>
                  <a:pt x="9950" y="541"/>
                </a:lnTo>
                <a:lnTo>
                  <a:pt x="9945" y="538"/>
                </a:lnTo>
                <a:lnTo>
                  <a:pt x="9940" y="534"/>
                </a:lnTo>
                <a:lnTo>
                  <a:pt x="9928" y="522"/>
                </a:lnTo>
                <a:lnTo>
                  <a:pt x="9913" y="505"/>
                </a:lnTo>
                <a:lnTo>
                  <a:pt x="9906" y="497"/>
                </a:lnTo>
                <a:lnTo>
                  <a:pt x="9898" y="491"/>
                </a:lnTo>
                <a:lnTo>
                  <a:pt x="9891" y="486"/>
                </a:lnTo>
                <a:lnTo>
                  <a:pt x="9883" y="483"/>
                </a:lnTo>
                <a:lnTo>
                  <a:pt x="9877" y="483"/>
                </a:lnTo>
                <a:lnTo>
                  <a:pt x="9869" y="484"/>
                </a:lnTo>
                <a:lnTo>
                  <a:pt x="9866" y="485"/>
                </a:lnTo>
                <a:lnTo>
                  <a:pt x="9863" y="488"/>
                </a:lnTo>
                <a:lnTo>
                  <a:pt x="9859" y="491"/>
                </a:lnTo>
                <a:lnTo>
                  <a:pt x="9857" y="494"/>
                </a:lnTo>
                <a:lnTo>
                  <a:pt x="9848" y="505"/>
                </a:lnTo>
                <a:lnTo>
                  <a:pt x="9837" y="513"/>
                </a:lnTo>
                <a:lnTo>
                  <a:pt x="9825" y="522"/>
                </a:lnTo>
                <a:lnTo>
                  <a:pt x="9813" y="528"/>
                </a:lnTo>
                <a:lnTo>
                  <a:pt x="9786" y="540"/>
                </a:lnTo>
                <a:lnTo>
                  <a:pt x="9759" y="551"/>
                </a:lnTo>
                <a:lnTo>
                  <a:pt x="9746" y="556"/>
                </a:lnTo>
                <a:lnTo>
                  <a:pt x="9734" y="563"/>
                </a:lnTo>
                <a:lnTo>
                  <a:pt x="9721" y="569"/>
                </a:lnTo>
                <a:lnTo>
                  <a:pt x="9709" y="577"/>
                </a:lnTo>
                <a:lnTo>
                  <a:pt x="9698" y="587"/>
                </a:lnTo>
                <a:lnTo>
                  <a:pt x="9688" y="597"/>
                </a:lnTo>
                <a:lnTo>
                  <a:pt x="9684" y="604"/>
                </a:lnTo>
                <a:lnTo>
                  <a:pt x="9680" y="610"/>
                </a:lnTo>
                <a:lnTo>
                  <a:pt x="9677" y="617"/>
                </a:lnTo>
                <a:lnTo>
                  <a:pt x="9673" y="624"/>
                </a:lnTo>
                <a:lnTo>
                  <a:pt x="9670" y="630"/>
                </a:lnTo>
                <a:lnTo>
                  <a:pt x="9665" y="634"/>
                </a:lnTo>
                <a:lnTo>
                  <a:pt x="9657" y="638"/>
                </a:lnTo>
                <a:lnTo>
                  <a:pt x="9649" y="641"/>
                </a:lnTo>
                <a:lnTo>
                  <a:pt x="9640" y="644"/>
                </a:lnTo>
                <a:lnTo>
                  <a:pt x="9630" y="646"/>
                </a:lnTo>
                <a:lnTo>
                  <a:pt x="9622" y="647"/>
                </a:lnTo>
                <a:lnTo>
                  <a:pt x="9613" y="648"/>
                </a:lnTo>
                <a:lnTo>
                  <a:pt x="9598" y="650"/>
                </a:lnTo>
                <a:lnTo>
                  <a:pt x="9583" y="652"/>
                </a:lnTo>
                <a:lnTo>
                  <a:pt x="9569" y="657"/>
                </a:lnTo>
                <a:lnTo>
                  <a:pt x="9556" y="661"/>
                </a:lnTo>
                <a:lnTo>
                  <a:pt x="9543" y="667"/>
                </a:lnTo>
                <a:lnTo>
                  <a:pt x="9531" y="676"/>
                </a:lnTo>
                <a:lnTo>
                  <a:pt x="9520" y="684"/>
                </a:lnTo>
                <a:lnTo>
                  <a:pt x="9509" y="695"/>
                </a:lnTo>
                <a:lnTo>
                  <a:pt x="9500" y="703"/>
                </a:lnTo>
                <a:lnTo>
                  <a:pt x="9493" y="710"/>
                </a:lnTo>
                <a:lnTo>
                  <a:pt x="9483" y="716"/>
                </a:lnTo>
                <a:lnTo>
                  <a:pt x="9474" y="721"/>
                </a:lnTo>
                <a:lnTo>
                  <a:pt x="9465" y="724"/>
                </a:lnTo>
                <a:lnTo>
                  <a:pt x="9454" y="726"/>
                </a:lnTo>
                <a:lnTo>
                  <a:pt x="9444" y="728"/>
                </a:lnTo>
                <a:lnTo>
                  <a:pt x="9433" y="726"/>
                </a:lnTo>
                <a:lnTo>
                  <a:pt x="9419" y="724"/>
                </a:lnTo>
                <a:lnTo>
                  <a:pt x="9408" y="723"/>
                </a:lnTo>
                <a:lnTo>
                  <a:pt x="9397" y="724"/>
                </a:lnTo>
                <a:lnTo>
                  <a:pt x="9386" y="726"/>
                </a:lnTo>
                <a:lnTo>
                  <a:pt x="9376" y="730"/>
                </a:lnTo>
                <a:lnTo>
                  <a:pt x="9368" y="733"/>
                </a:lnTo>
                <a:lnTo>
                  <a:pt x="9359" y="738"/>
                </a:lnTo>
                <a:lnTo>
                  <a:pt x="9352" y="745"/>
                </a:lnTo>
                <a:lnTo>
                  <a:pt x="9344" y="751"/>
                </a:lnTo>
                <a:lnTo>
                  <a:pt x="9337" y="758"/>
                </a:lnTo>
                <a:lnTo>
                  <a:pt x="9330" y="765"/>
                </a:lnTo>
                <a:lnTo>
                  <a:pt x="9324" y="774"/>
                </a:lnTo>
                <a:lnTo>
                  <a:pt x="9311" y="790"/>
                </a:lnTo>
                <a:lnTo>
                  <a:pt x="9298" y="807"/>
                </a:lnTo>
                <a:lnTo>
                  <a:pt x="9287" y="801"/>
                </a:lnTo>
                <a:lnTo>
                  <a:pt x="9275" y="795"/>
                </a:lnTo>
                <a:lnTo>
                  <a:pt x="9270" y="793"/>
                </a:lnTo>
                <a:lnTo>
                  <a:pt x="9265" y="792"/>
                </a:lnTo>
                <a:lnTo>
                  <a:pt x="9259" y="792"/>
                </a:lnTo>
                <a:lnTo>
                  <a:pt x="9254" y="792"/>
                </a:lnTo>
                <a:lnTo>
                  <a:pt x="9250" y="793"/>
                </a:lnTo>
                <a:lnTo>
                  <a:pt x="9244" y="794"/>
                </a:lnTo>
                <a:lnTo>
                  <a:pt x="9240" y="796"/>
                </a:lnTo>
                <a:lnTo>
                  <a:pt x="9235" y="800"/>
                </a:lnTo>
                <a:lnTo>
                  <a:pt x="9230" y="803"/>
                </a:lnTo>
                <a:lnTo>
                  <a:pt x="9226" y="808"/>
                </a:lnTo>
                <a:lnTo>
                  <a:pt x="9222" y="814"/>
                </a:lnTo>
                <a:lnTo>
                  <a:pt x="9217" y="820"/>
                </a:lnTo>
                <a:lnTo>
                  <a:pt x="9204" y="844"/>
                </a:lnTo>
                <a:lnTo>
                  <a:pt x="9190" y="869"/>
                </a:lnTo>
                <a:lnTo>
                  <a:pt x="9177" y="893"/>
                </a:lnTo>
                <a:lnTo>
                  <a:pt x="9165" y="918"/>
                </a:lnTo>
                <a:lnTo>
                  <a:pt x="9162" y="919"/>
                </a:lnTo>
                <a:lnTo>
                  <a:pt x="9145" y="914"/>
                </a:lnTo>
                <a:lnTo>
                  <a:pt x="9129" y="909"/>
                </a:lnTo>
                <a:lnTo>
                  <a:pt x="9113" y="905"/>
                </a:lnTo>
                <a:lnTo>
                  <a:pt x="9096" y="902"/>
                </a:lnTo>
                <a:lnTo>
                  <a:pt x="9076" y="900"/>
                </a:lnTo>
                <a:lnTo>
                  <a:pt x="9060" y="900"/>
                </a:lnTo>
                <a:lnTo>
                  <a:pt x="9055" y="901"/>
                </a:lnTo>
                <a:lnTo>
                  <a:pt x="9050" y="903"/>
                </a:lnTo>
                <a:lnTo>
                  <a:pt x="9045" y="905"/>
                </a:lnTo>
                <a:lnTo>
                  <a:pt x="9042" y="909"/>
                </a:lnTo>
                <a:lnTo>
                  <a:pt x="9040" y="914"/>
                </a:lnTo>
                <a:lnTo>
                  <a:pt x="9038" y="920"/>
                </a:lnTo>
                <a:lnTo>
                  <a:pt x="9037" y="927"/>
                </a:lnTo>
                <a:lnTo>
                  <a:pt x="9037" y="935"/>
                </a:lnTo>
                <a:lnTo>
                  <a:pt x="9038" y="957"/>
                </a:lnTo>
                <a:lnTo>
                  <a:pt x="9041" y="983"/>
                </a:lnTo>
                <a:lnTo>
                  <a:pt x="9028" y="992"/>
                </a:lnTo>
                <a:lnTo>
                  <a:pt x="9014" y="1002"/>
                </a:lnTo>
                <a:lnTo>
                  <a:pt x="8985" y="991"/>
                </a:lnTo>
                <a:lnTo>
                  <a:pt x="8962" y="984"/>
                </a:lnTo>
                <a:lnTo>
                  <a:pt x="8953" y="982"/>
                </a:lnTo>
                <a:lnTo>
                  <a:pt x="8944" y="979"/>
                </a:lnTo>
                <a:lnTo>
                  <a:pt x="8938" y="979"/>
                </a:lnTo>
                <a:lnTo>
                  <a:pt x="8931" y="980"/>
                </a:lnTo>
                <a:lnTo>
                  <a:pt x="8925" y="982"/>
                </a:lnTo>
                <a:lnTo>
                  <a:pt x="8919" y="985"/>
                </a:lnTo>
                <a:lnTo>
                  <a:pt x="8914" y="989"/>
                </a:lnTo>
                <a:lnTo>
                  <a:pt x="8910" y="996"/>
                </a:lnTo>
                <a:lnTo>
                  <a:pt x="8905" y="1002"/>
                </a:lnTo>
                <a:lnTo>
                  <a:pt x="8901" y="1011"/>
                </a:lnTo>
                <a:lnTo>
                  <a:pt x="8896" y="1020"/>
                </a:lnTo>
                <a:lnTo>
                  <a:pt x="8890" y="1032"/>
                </a:lnTo>
                <a:lnTo>
                  <a:pt x="8885" y="1044"/>
                </a:lnTo>
                <a:lnTo>
                  <a:pt x="8879" y="1055"/>
                </a:lnTo>
                <a:lnTo>
                  <a:pt x="8871" y="1063"/>
                </a:lnTo>
                <a:lnTo>
                  <a:pt x="8863" y="1070"/>
                </a:lnTo>
                <a:lnTo>
                  <a:pt x="8856" y="1076"/>
                </a:lnTo>
                <a:lnTo>
                  <a:pt x="8847" y="1081"/>
                </a:lnTo>
                <a:lnTo>
                  <a:pt x="8839" y="1084"/>
                </a:lnTo>
                <a:lnTo>
                  <a:pt x="8830" y="1087"/>
                </a:lnTo>
                <a:lnTo>
                  <a:pt x="8794" y="1093"/>
                </a:lnTo>
                <a:lnTo>
                  <a:pt x="8755" y="1099"/>
                </a:lnTo>
                <a:lnTo>
                  <a:pt x="8748" y="1071"/>
                </a:lnTo>
                <a:lnTo>
                  <a:pt x="8742" y="1041"/>
                </a:lnTo>
                <a:lnTo>
                  <a:pt x="8734" y="1011"/>
                </a:lnTo>
                <a:lnTo>
                  <a:pt x="8729" y="983"/>
                </a:lnTo>
                <a:lnTo>
                  <a:pt x="8726" y="978"/>
                </a:lnTo>
                <a:lnTo>
                  <a:pt x="8723" y="974"/>
                </a:lnTo>
                <a:lnTo>
                  <a:pt x="8737" y="964"/>
                </a:lnTo>
                <a:lnTo>
                  <a:pt x="8749" y="955"/>
                </a:lnTo>
                <a:lnTo>
                  <a:pt x="8762" y="974"/>
                </a:lnTo>
                <a:lnTo>
                  <a:pt x="8790" y="960"/>
                </a:lnTo>
                <a:lnTo>
                  <a:pt x="8818" y="945"/>
                </a:lnTo>
                <a:lnTo>
                  <a:pt x="8844" y="930"/>
                </a:lnTo>
                <a:lnTo>
                  <a:pt x="8870" y="913"/>
                </a:lnTo>
                <a:lnTo>
                  <a:pt x="8895" y="894"/>
                </a:lnTo>
                <a:lnTo>
                  <a:pt x="8919" y="875"/>
                </a:lnTo>
                <a:lnTo>
                  <a:pt x="8944" y="855"/>
                </a:lnTo>
                <a:lnTo>
                  <a:pt x="8968" y="832"/>
                </a:lnTo>
                <a:lnTo>
                  <a:pt x="8988" y="813"/>
                </a:lnTo>
                <a:lnTo>
                  <a:pt x="9009" y="796"/>
                </a:lnTo>
                <a:lnTo>
                  <a:pt x="9030" y="781"/>
                </a:lnTo>
                <a:lnTo>
                  <a:pt x="9052" y="768"/>
                </a:lnTo>
                <a:lnTo>
                  <a:pt x="9074" y="758"/>
                </a:lnTo>
                <a:lnTo>
                  <a:pt x="9098" y="748"/>
                </a:lnTo>
                <a:lnTo>
                  <a:pt x="9124" y="740"/>
                </a:lnTo>
                <a:lnTo>
                  <a:pt x="9151" y="734"/>
                </a:lnTo>
                <a:lnTo>
                  <a:pt x="9160" y="735"/>
                </a:lnTo>
                <a:lnTo>
                  <a:pt x="9169" y="734"/>
                </a:lnTo>
                <a:lnTo>
                  <a:pt x="9177" y="732"/>
                </a:lnTo>
                <a:lnTo>
                  <a:pt x="9185" y="730"/>
                </a:lnTo>
                <a:lnTo>
                  <a:pt x="9191" y="725"/>
                </a:lnTo>
                <a:lnTo>
                  <a:pt x="9198" y="719"/>
                </a:lnTo>
                <a:lnTo>
                  <a:pt x="9204" y="712"/>
                </a:lnTo>
                <a:lnTo>
                  <a:pt x="9210" y="704"/>
                </a:lnTo>
                <a:lnTo>
                  <a:pt x="9237" y="689"/>
                </a:lnTo>
                <a:lnTo>
                  <a:pt x="9265" y="673"/>
                </a:lnTo>
                <a:lnTo>
                  <a:pt x="9293" y="657"/>
                </a:lnTo>
                <a:lnTo>
                  <a:pt x="9319" y="641"/>
                </a:lnTo>
                <a:lnTo>
                  <a:pt x="9347" y="626"/>
                </a:lnTo>
                <a:lnTo>
                  <a:pt x="9375" y="612"/>
                </a:lnTo>
                <a:lnTo>
                  <a:pt x="9389" y="606"/>
                </a:lnTo>
                <a:lnTo>
                  <a:pt x="9403" y="601"/>
                </a:lnTo>
                <a:lnTo>
                  <a:pt x="9418" y="595"/>
                </a:lnTo>
                <a:lnTo>
                  <a:pt x="9433" y="591"/>
                </a:lnTo>
                <a:lnTo>
                  <a:pt x="9451" y="585"/>
                </a:lnTo>
                <a:lnTo>
                  <a:pt x="9467" y="579"/>
                </a:lnTo>
                <a:lnTo>
                  <a:pt x="9483" y="573"/>
                </a:lnTo>
                <a:lnTo>
                  <a:pt x="9498" y="566"/>
                </a:lnTo>
                <a:lnTo>
                  <a:pt x="9513" y="559"/>
                </a:lnTo>
                <a:lnTo>
                  <a:pt x="9527" y="551"/>
                </a:lnTo>
                <a:lnTo>
                  <a:pt x="9541" y="542"/>
                </a:lnTo>
                <a:lnTo>
                  <a:pt x="9555" y="533"/>
                </a:lnTo>
                <a:lnTo>
                  <a:pt x="9567" y="523"/>
                </a:lnTo>
                <a:lnTo>
                  <a:pt x="9580" y="513"/>
                </a:lnTo>
                <a:lnTo>
                  <a:pt x="9592" y="502"/>
                </a:lnTo>
                <a:lnTo>
                  <a:pt x="9602" y="490"/>
                </a:lnTo>
                <a:lnTo>
                  <a:pt x="9613" y="478"/>
                </a:lnTo>
                <a:lnTo>
                  <a:pt x="9624" y="465"/>
                </a:lnTo>
                <a:lnTo>
                  <a:pt x="9634" y="451"/>
                </a:lnTo>
                <a:lnTo>
                  <a:pt x="9643" y="436"/>
                </a:lnTo>
                <a:lnTo>
                  <a:pt x="9665" y="424"/>
                </a:lnTo>
                <a:lnTo>
                  <a:pt x="9686" y="411"/>
                </a:lnTo>
                <a:lnTo>
                  <a:pt x="9708" y="398"/>
                </a:lnTo>
                <a:lnTo>
                  <a:pt x="9729" y="385"/>
                </a:lnTo>
                <a:lnTo>
                  <a:pt x="9751" y="372"/>
                </a:lnTo>
                <a:lnTo>
                  <a:pt x="9772" y="359"/>
                </a:lnTo>
                <a:lnTo>
                  <a:pt x="9794" y="347"/>
                </a:lnTo>
                <a:lnTo>
                  <a:pt x="9815" y="334"/>
                </a:lnTo>
                <a:lnTo>
                  <a:pt x="9850" y="308"/>
                </a:lnTo>
                <a:lnTo>
                  <a:pt x="9883" y="282"/>
                </a:lnTo>
                <a:lnTo>
                  <a:pt x="9898" y="268"/>
                </a:lnTo>
                <a:lnTo>
                  <a:pt x="9913" y="253"/>
                </a:lnTo>
                <a:lnTo>
                  <a:pt x="9927" y="237"/>
                </a:lnTo>
                <a:lnTo>
                  <a:pt x="9940" y="220"/>
                </a:lnTo>
                <a:lnTo>
                  <a:pt x="9942" y="214"/>
                </a:lnTo>
                <a:lnTo>
                  <a:pt x="9944" y="208"/>
                </a:lnTo>
                <a:lnTo>
                  <a:pt x="9945" y="202"/>
                </a:lnTo>
                <a:lnTo>
                  <a:pt x="9945" y="196"/>
                </a:lnTo>
                <a:lnTo>
                  <a:pt x="9943" y="190"/>
                </a:lnTo>
                <a:lnTo>
                  <a:pt x="9940" y="185"/>
                </a:lnTo>
                <a:lnTo>
                  <a:pt x="9936" y="181"/>
                </a:lnTo>
                <a:lnTo>
                  <a:pt x="9930" y="177"/>
                </a:lnTo>
                <a:lnTo>
                  <a:pt x="9923" y="174"/>
                </a:lnTo>
                <a:lnTo>
                  <a:pt x="9914" y="173"/>
                </a:lnTo>
                <a:lnTo>
                  <a:pt x="9909" y="173"/>
                </a:lnTo>
                <a:lnTo>
                  <a:pt x="9906" y="174"/>
                </a:lnTo>
                <a:lnTo>
                  <a:pt x="9901" y="175"/>
                </a:lnTo>
                <a:lnTo>
                  <a:pt x="9899" y="178"/>
                </a:lnTo>
                <a:lnTo>
                  <a:pt x="9871" y="202"/>
                </a:lnTo>
                <a:lnTo>
                  <a:pt x="9843" y="229"/>
                </a:lnTo>
                <a:lnTo>
                  <a:pt x="9815" y="255"/>
                </a:lnTo>
                <a:lnTo>
                  <a:pt x="9788" y="282"/>
                </a:lnTo>
                <a:lnTo>
                  <a:pt x="9778" y="278"/>
                </a:lnTo>
                <a:lnTo>
                  <a:pt x="9766" y="273"/>
                </a:lnTo>
                <a:lnTo>
                  <a:pt x="9754" y="269"/>
                </a:lnTo>
                <a:lnTo>
                  <a:pt x="9743" y="265"/>
                </a:lnTo>
                <a:lnTo>
                  <a:pt x="9723" y="250"/>
                </a:lnTo>
                <a:lnTo>
                  <a:pt x="9701" y="235"/>
                </a:lnTo>
                <a:lnTo>
                  <a:pt x="9691" y="228"/>
                </a:lnTo>
                <a:lnTo>
                  <a:pt x="9681" y="222"/>
                </a:lnTo>
                <a:lnTo>
                  <a:pt x="9669" y="216"/>
                </a:lnTo>
                <a:lnTo>
                  <a:pt x="9658" y="212"/>
                </a:lnTo>
                <a:lnTo>
                  <a:pt x="9648" y="208"/>
                </a:lnTo>
                <a:lnTo>
                  <a:pt x="9636" y="206"/>
                </a:lnTo>
                <a:lnTo>
                  <a:pt x="9624" y="204"/>
                </a:lnTo>
                <a:lnTo>
                  <a:pt x="9611" y="204"/>
                </a:lnTo>
                <a:lnTo>
                  <a:pt x="9599" y="206"/>
                </a:lnTo>
                <a:lnTo>
                  <a:pt x="9585" y="209"/>
                </a:lnTo>
                <a:lnTo>
                  <a:pt x="9572" y="214"/>
                </a:lnTo>
                <a:lnTo>
                  <a:pt x="9558" y="221"/>
                </a:lnTo>
                <a:lnTo>
                  <a:pt x="9550" y="224"/>
                </a:lnTo>
                <a:lnTo>
                  <a:pt x="9541" y="226"/>
                </a:lnTo>
                <a:lnTo>
                  <a:pt x="9533" y="225"/>
                </a:lnTo>
                <a:lnTo>
                  <a:pt x="9526" y="223"/>
                </a:lnTo>
                <a:lnTo>
                  <a:pt x="9518" y="220"/>
                </a:lnTo>
                <a:lnTo>
                  <a:pt x="9511" y="215"/>
                </a:lnTo>
                <a:lnTo>
                  <a:pt x="9504" y="209"/>
                </a:lnTo>
                <a:lnTo>
                  <a:pt x="9499" y="201"/>
                </a:lnTo>
                <a:lnTo>
                  <a:pt x="9490" y="189"/>
                </a:lnTo>
                <a:lnTo>
                  <a:pt x="9481" y="178"/>
                </a:lnTo>
                <a:lnTo>
                  <a:pt x="9470" y="168"/>
                </a:lnTo>
                <a:lnTo>
                  <a:pt x="9458" y="158"/>
                </a:lnTo>
                <a:lnTo>
                  <a:pt x="9446" y="150"/>
                </a:lnTo>
                <a:lnTo>
                  <a:pt x="9435" y="141"/>
                </a:lnTo>
                <a:lnTo>
                  <a:pt x="9422" y="135"/>
                </a:lnTo>
                <a:lnTo>
                  <a:pt x="9408" y="128"/>
                </a:lnTo>
                <a:lnTo>
                  <a:pt x="9397" y="123"/>
                </a:lnTo>
                <a:lnTo>
                  <a:pt x="9387" y="119"/>
                </a:lnTo>
                <a:lnTo>
                  <a:pt x="9376" y="116"/>
                </a:lnTo>
                <a:lnTo>
                  <a:pt x="9366" y="115"/>
                </a:lnTo>
                <a:lnTo>
                  <a:pt x="9360" y="115"/>
                </a:lnTo>
                <a:lnTo>
                  <a:pt x="9354" y="117"/>
                </a:lnTo>
                <a:lnTo>
                  <a:pt x="9349" y="119"/>
                </a:lnTo>
                <a:lnTo>
                  <a:pt x="9343" y="123"/>
                </a:lnTo>
                <a:lnTo>
                  <a:pt x="9343" y="123"/>
                </a:lnTo>
                <a:close/>
                <a:moveTo>
                  <a:pt x="12038" y="2249"/>
                </a:moveTo>
                <a:lnTo>
                  <a:pt x="12038" y="2248"/>
                </a:lnTo>
                <a:lnTo>
                  <a:pt x="12038" y="2247"/>
                </a:lnTo>
                <a:lnTo>
                  <a:pt x="12038" y="2247"/>
                </a:lnTo>
                <a:lnTo>
                  <a:pt x="12038" y="2247"/>
                </a:lnTo>
                <a:lnTo>
                  <a:pt x="12038" y="2248"/>
                </a:lnTo>
                <a:lnTo>
                  <a:pt x="12038" y="2249"/>
                </a:lnTo>
                <a:lnTo>
                  <a:pt x="12039" y="2257"/>
                </a:lnTo>
                <a:lnTo>
                  <a:pt x="12042" y="2266"/>
                </a:lnTo>
                <a:lnTo>
                  <a:pt x="12039" y="2266"/>
                </a:lnTo>
                <a:lnTo>
                  <a:pt x="12038" y="2267"/>
                </a:lnTo>
                <a:lnTo>
                  <a:pt x="12038" y="2258"/>
                </a:lnTo>
                <a:lnTo>
                  <a:pt x="12038" y="2249"/>
                </a:lnTo>
                <a:lnTo>
                  <a:pt x="12038" y="2249"/>
                </a:lnTo>
                <a:close/>
                <a:moveTo>
                  <a:pt x="6200" y="2360"/>
                </a:moveTo>
                <a:lnTo>
                  <a:pt x="6199" y="2362"/>
                </a:lnTo>
                <a:lnTo>
                  <a:pt x="6198" y="2363"/>
                </a:lnTo>
                <a:lnTo>
                  <a:pt x="6194" y="2365"/>
                </a:lnTo>
                <a:lnTo>
                  <a:pt x="6190" y="2366"/>
                </a:lnTo>
                <a:lnTo>
                  <a:pt x="6195" y="2363"/>
                </a:lnTo>
                <a:lnTo>
                  <a:pt x="6200" y="2360"/>
                </a:lnTo>
                <a:lnTo>
                  <a:pt x="6200" y="2360"/>
                </a:lnTo>
                <a:close/>
                <a:moveTo>
                  <a:pt x="9549" y="2381"/>
                </a:moveTo>
                <a:lnTo>
                  <a:pt x="9550" y="2380"/>
                </a:lnTo>
                <a:lnTo>
                  <a:pt x="9551" y="2380"/>
                </a:lnTo>
                <a:lnTo>
                  <a:pt x="9551" y="2379"/>
                </a:lnTo>
                <a:lnTo>
                  <a:pt x="9550" y="2379"/>
                </a:lnTo>
                <a:lnTo>
                  <a:pt x="9551" y="2379"/>
                </a:lnTo>
                <a:lnTo>
                  <a:pt x="9551" y="2379"/>
                </a:lnTo>
                <a:lnTo>
                  <a:pt x="9552" y="2379"/>
                </a:lnTo>
                <a:lnTo>
                  <a:pt x="9552" y="2379"/>
                </a:lnTo>
                <a:lnTo>
                  <a:pt x="9552" y="2379"/>
                </a:lnTo>
                <a:lnTo>
                  <a:pt x="9551" y="2380"/>
                </a:lnTo>
                <a:lnTo>
                  <a:pt x="9552" y="2381"/>
                </a:lnTo>
                <a:lnTo>
                  <a:pt x="9553" y="2382"/>
                </a:lnTo>
                <a:lnTo>
                  <a:pt x="9551" y="2382"/>
                </a:lnTo>
                <a:lnTo>
                  <a:pt x="9549" y="2381"/>
                </a:lnTo>
                <a:lnTo>
                  <a:pt x="9549" y="2381"/>
                </a:lnTo>
                <a:close/>
                <a:moveTo>
                  <a:pt x="4983" y="3186"/>
                </a:moveTo>
                <a:lnTo>
                  <a:pt x="4981" y="3192"/>
                </a:lnTo>
                <a:lnTo>
                  <a:pt x="4978" y="3198"/>
                </a:lnTo>
                <a:lnTo>
                  <a:pt x="4974" y="3203"/>
                </a:lnTo>
                <a:lnTo>
                  <a:pt x="4970" y="3207"/>
                </a:lnTo>
                <a:lnTo>
                  <a:pt x="4978" y="3196"/>
                </a:lnTo>
                <a:lnTo>
                  <a:pt x="4983" y="3186"/>
                </a:lnTo>
                <a:lnTo>
                  <a:pt x="4983" y="3186"/>
                </a:lnTo>
                <a:close/>
                <a:moveTo>
                  <a:pt x="5898" y="4372"/>
                </a:moveTo>
                <a:lnTo>
                  <a:pt x="5901" y="4372"/>
                </a:lnTo>
                <a:lnTo>
                  <a:pt x="5905" y="4372"/>
                </a:lnTo>
                <a:lnTo>
                  <a:pt x="5901" y="4373"/>
                </a:lnTo>
                <a:lnTo>
                  <a:pt x="5898" y="4373"/>
                </a:lnTo>
                <a:lnTo>
                  <a:pt x="5898" y="4373"/>
                </a:lnTo>
                <a:lnTo>
                  <a:pt x="5898" y="4372"/>
                </a:lnTo>
                <a:lnTo>
                  <a:pt x="5898" y="4372"/>
                </a:lnTo>
                <a:close/>
                <a:moveTo>
                  <a:pt x="12191" y="4917"/>
                </a:moveTo>
                <a:lnTo>
                  <a:pt x="12193" y="4921"/>
                </a:lnTo>
                <a:lnTo>
                  <a:pt x="12195" y="4923"/>
                </a:lnTo>
                <a:lnTo>
                  <a:pt x="12193" y="4925"/>
                </a:lnTo>
                <a:lnTo>
                  <a:pt x="12190" y="4926"/>
                </a:lnTo>
                <a:lnTo>
                  <a:pt x="12190" y="4922"/>
                </a:lnTo>
                <a:lnTo>
                  <a:pt x="12191" y="4917"/>
                </a:lnTo>
                <a:lnTo>
                  <a:pt x="12191" y="4917"/>
                </a:lnTo>
                <a:close/>
                <a:moveTo>
                  <a:pt x="8968" y="5059"/>
                </a:moveTo>
                <a:lnTo>
                  <a:pt x="8971" y="5062"/>
                </a:lnTo>
                <a:lnTo>
                  <a:pt x="8973" y="5063"/>
                </a:lnTo>
                <a:lnTo>
                  <a:pt x="8971" y="5065"/>
                </a:lnTo>
                <a:lnTo>
                  <a:pt x="8969" y="5066"/>
                </a:lnTo>
                <a:lnTo>
                  <a:pt x="8969" y="5063"/>
                </a:lnTo>
                <a:lnTo>
                  <a:pt x="8968" y="5059"/>
                </a:lnTo>
                <a:lnTo>
                  <a:pt x="8968" y="5059"/>
                </a:lnTo>
                <a:close/>
                <a:moveTo>
                  <a:pt x="12308" y="5443"/>
                </a:moveTo>
                <a:lnTo>
                  <a:pt x="12308" y="5444"/>
                </a:lnTo>
                <a:lnTo>
                  <a:pt x="12308" y="5445"/>
                </a:lnTo>
                <a:lnTo>
                  <a:pt x="12308" y="5445"/>
                </a:lnTo>
                <a:lnTo>
                  <a:pt x="12308" y="5445"/>
                </a:lnTo>
                <a:lnTo>
                  <a:pt x="12308" y="5446"/>
                </a:lnTo>
                <a:lnTo>
                  <a:pt x="12307" y="5446"/>
                </a:lnTo>
                <a:lnTo>
                  <a:pt x="12308" y="5445"/>
                </a:lnTo>
                <a:lnTo>
                  <a:pt x="12308" y="5443"/>
                </a:lnTo>
                <a:lnTo>
                  <a:pt x="12308" y="5443"/>
                </a:lnTo>
                <a:close/>
                <a:moveTo>
                  <a:pt x="12307" y="5447"/>
                </a:moveTo>
                <a:lnTo>
                  <a:pt x="12307" y="5447"/>
                </a:lnTo>
                <a:lnTo>
                  <a:pt x="12307" y="5447"/>
                </a:lnTo>
                <a:lnTo>
                  <a:pt x="12307" y="5448"/>
                </a:lnTo>
                <a:lnTo>
                  <a:pt x="12307" y="5448"/>
                </a:lnTo>
                <a:lnTo>
                  <a:pt x="12307" y="5448"/>
                </a:lnTo>
                <a:lnTo>
                  <a:pt x="12307" y="5447"/>
                </a:lnTo>
                <a:lnTo>
                  <a:pt x="12307" y="5447"/>
                </a:lnTo>
                <a:lnTo>
                  <a:pt x="12307" y="5447"/>
                </a:lnTo>
                <a:close/>
                <a:moveTo>
                  <a:pt x="5360" y="6014"/>
                </a:moveTo>
                <a:lnTo>
                  <a:pt x="5362" y="6014"/>
                </a:lnTo>
                <a:lnTo>
                  <a:pt x="5362" y="6014"/>
                </a:lnTo>
                <a:lnTo>
                  <a:pt x="5362" y="6014"/>
                </a:lnTo>
                <a:lnTo>
                  <a:pt x="5362" y="6014"/>
                </a:lnTo>
                <a:lnTo>
                  <a:pt x="5362" y="6014"/>
                </a:lnTo>
                <a:lnTo>
                  <a:pt x="5360" y="6014"/>
                </a:lnTo>
                <a:lnTo>
                  <a:pt x="5360" y="6014"/>
                </a:lnTo>
                <a:close/>
                <a:moveTo>
                  <a:pt x="6512" y="7477"/>
                </a:moveTo>
                <a:lnTo>
                  <a:pt x="6512" y="7476"/>
                </a:lnTo>
                <a:lnTo>
                  <a:pt x="6512" y="7476"/>
                </a:lnTo>
                <a:lnTo>
                  <a:pt x="6512" y="7477"/>
                </a:lnTo>
                <a:lnTo>
                  <a:pt x="6512" y="7477"/>
                </a:lnTo>
                <a:lnTo>
                  <a:pt x="6512" y="7477"/>
                </a:lnTo>
                <a:close/>
                <a:moveTo>
                  <a:pt x="6512" y="7477"/>
                </a:moveTo>
                <a:lnTo>
                  <a:pt x="6512" y="7477"/>
                </a:lnTo>
                <a:lnTo>
                  <a:pt x="6511" y="7477"/>
                </a:lnTo>
                <a:lnTo>
                  <a:pt x="6506" y="7485"/>
                </a:lnTo>
                <a:lnTo>
                  <a:pt x="6502" y="7494"/>
                </a:lnTo>
                <a:lnTo>
                  <a:pt x="6506" y="7485"/>
                </a:lnTo>
                <a:lnTo>
                  <a:pt x="6512" y="7477"/>
                </a:lnTo>
                <a:lnTo>
                  <a:pt x="6512" y="7477"/>
                </a:lnTo>
                <a:close/>
                <a:moveTo>
                  <a:pt x="6498" y="7498"/>
                </a:moveTo>
                <a:lnTo>
                  <a:pt x="6497" y="7499"/>
                </a:lnTo>
                <a:lnTo>
                  <a:pt x="6497" y="7501"/>
                </a:lnTo>
                <a:lnTo>
                  <a:pt x="6495" y="7504"/>
                </a:lnTo>
                <a:lnTo>
                  <a:pt x="6494" y="7505"/>
                </a:lnTo>
                <a:lnTo>
                  <a:pt x="6496" y="7501"/>
                </a:lnTo>
                <a:lnTo>
                  <a:pt x="6498" y="7498"/>
                </a:lnTo>
                <a:lnTo>
                  <a:pt x="6498" y="7498"/>
                </a:lnTo>
                <a:close/>
                <a:moveTo>
                  <a:pt x="14415" y="7612"/>
                </a:moveTo>
                <a:lnTo>
                  <a:pt x="14416" y="7623"/>
                </a:lnTo>
                <a:lnTo>
                  <a:pt x="14416" y="7634"/>
                </a:lnTo>
                <a:lnTo>
                  <a:pt x="14416" y="7623"/>
                </a:lnTo>
                <a:lnTo>
                  <a:pt x="14415" y="7612"/>
                </a:lnTo>
                <a:lnTo>
                  <a:pt x="14415" y="7612"/>
                </a:lnTo>
                <a:close/>
                <a:moveTo>
                  <a:pt x="1852" y="7909"/>
                </a:moveTo>
                <a:lnTo>
                  <a:pt x="1855" y="7903"/>
                </a:lnTo>
                <a:lnTo>
                  <a:pt x="1859" y="7896"/>
                </a:lnTo>
                <a:lnTo>
                  <a:pt x="1861" y="7894"/>
                </a:lnTo>
                <a:lnTo>
                  <a:pt x="1862" y="7892"/>
                </a:lnTo>
                <a:lnTo>
                  <a:pt x="1861" y="7894"/>
                </a:lnTo>
                <a:lnTo>
                  <a:pt x="1859" y="7896"/>
                </a:lnTo>
                <a:lnTo>
                  <a:pt x="1855" y="7903"/>
                </a:lnTo>
                <a:lnTo>
                  <a:pt x="1852" y="7909"/>
                </a:lnTo>
                <a:lnTo>
                  <a:pt x="1852" y="7909"/>
                </a:lnTo>
                <a:lnTo>
                  <a:pt x="1852" y="7909"/>
                </a:lnTo>
                <a:lnTo>
                  <a:pt x="1852" y="7909"/>
                </a:lnTo>
                <a:close/>
                <a:moveTo>
                  <a:pt x="13538" y="8122"/>
                </a:moveTo>
                <a:lnTo>
                  <a:pt x="13538" y="8122"/>
                </a:lnTo>
                <a:lnTo>
                  <a:pt x="13538" y="8122"/>
                </a:lnTo>
                <a:lnTo>
                  <a:pt x="13541" y="8122"/>
                </a:lnTo>
                <a:lnTo>
                  <a:pt x="13544" y="8121"/>
                </a:lnTo>
                <a:lnTo>
                  <a:pt x="13543" y="8122"/>
                </a:lnTo>
                <a:lnTo>
                  <a:pt x="13542" y="8124"/>
                </a:lnTo>
                <a:lnTo>
                  <a:pt x="13540" y="8124"/>
                </a:lnTo>
                <a:lnTo>
                  <a:pt x="13538" y="8122"/>
                </a:lnTo>
                <a:lnTo>
                  <a:pt x="13538" y="8122"/>
                </a:lnTo>
                <a:close/>
                <a:moveTo>
                  <a:pt x="13546" y="8125"/>
                </a:moveTo>
                <a:lnTo>
                  <a:pt x="13553" y="8126"/>
                </a:lnTo>
                <a:lnTo>
                  <a:pt x="13560" y="8126"/>
                </a:lnTo>
                <a:lnTo>
                  <a:pt x="13558" y="8127"/>
                </a:lnTo>
                <a:lnTo>
                  <a:pt x="13556" y="8127"/>
                </a:lnTo>
                <a:lnTo>
                  <a:pt x="13551" y="8126"/>
                </a:lnTo>
                <a:lnTo>
                  <a:pt x="13546" y="8125"/>
                </a:lnTo>
                <a:lnTo>
                  <a:pt x="13546" y="8125"/>
                </a:lnTo>
                <a:close/>
                <a:moveTo>
                  <a:pt x="11831" y="10727"/>
                </a:moveTo>
                <a:lnTo>
                  <a:pt x="11830" y="10728"/>
                </a:lnTo>
                <a:lnTo>
                  <a:pt x="11830" y="10728"/>
                </a:lnTo>
                <a:lnTo>
                  <a:pt x="11825" y="10731"/>
                </a:lnTo>
                <a:lnTo>
                  <a:pt x="11817" y="10737"/>
                </a:lnTo>
                <a:lnTo>
                  <a:pt x="11815" y="10738"/>
                </a:lnTo>
                <a:lnTo>
                  <a:pt x="11813" y="10739"/>
                </a:lnTo>
                <a:lnTo>
                  <a:pt x="11821" y="10733"/>
                </a:lnTo>
                <a:lnTo>
                  <a:pt x="11831" y="10727"/>
                </a:lnTo>
                <a:lnTo>
                  <a:pt x="11831" y="10727"/>
                </a:lnTo>
                <a:close/>
                <a:moveTo>
                  <a:pt x="11749" y="10788"/>
                </a:moveTo>
                <a:lnTo>
                  <a:pt x="11760" y="10789"/>
                </a:lnTo>
                <a:lnTo>
                  <a:pt x="11770" y="10790"/>
                </a:lnTo>
                <a:lnTo>
                  <a:pt x="11766" y="10792"/>
                </a:lnTo>
                <a:lnTo>
                  <a:pt x="11762" y="10793"/>
                </a:lnTo>
                <a:lnTo>
                  <a:pt x="11756" y="10792"/>
                </a:lnTo>
                <a:lnTo>
                  <a:pt x="11749" y="10788"/>
                </a:lnTo>
                <a:lnTo>
                  <a:pt x="11749" y="10788"/>
                </a:lnTo>
                <a:close/>
                <a:moveTo>
                  <a:pt x="8429" y="13530"/>
                </a:moveTo>
                <a:lnTo>
                  <a:pt x="8427" y="13534"/>
                </a:lnTo>
                <a:lnTo>
                  <a:pt x="8427" y="13534"/>
                </a:lnTo>
                <a:lnTo>
                  <a:pt x="8427" y="13534"/>
                </a:lnTo>
                <a:lnTo>
                  <a:pt x="8428" y="13532"/>
                </a:lnTo>
                <a:lnTo>
                  <a:pt x="8429" y="13530"/>
                </a:lnTo>
                <a:close/>
                <a:moveTo>
                  <a:pt x="7423" y="13830"/>
                </a:moveTo>
                <a:lnTo>
                  <a:pt x="7424" y="13829"/>
                </a:lnTo>
                <a:lnTo>
                  <a:pt x="7425" y="13828"/>
                </a:lnTo>
                <a:lnTo>
                  <a:pt x="7425" y="13828"/>
                </a:lnTo>
                <a:lnTo>
                  <a:pt x="7425" y="13828"/>
                </a:lnTo>
                <a:lnTo>
                  <a:pt x="7424" y="13829"/>
                </a:lnTo>
                <a:lnTo>
                  <a:pt x="7423" y="13830"/>
                </a:lnTo>
                <a:lnTo>
                  <a:pt x="7422" y="13831"/>
                </a:lnTo>
                <a:lnTo>
                  <a:pt x="7421" y="13833"/>
                </a:lnTo>
                <a:lnTo>
                  <a:pt x="7422" y="13831"/>
                </a:lnTo>
                <a:lnTo>
                  <a:pt x="7423" y="13830"/>
                </a:lnTo>
                <a:lnTo>
                  <a:pt x="7423" y="13830"/>
                </a:lnTo>
                <a:close/>
                <a:moveTo>
                  <a:pt x="5818" y="13866"/>
                </a:moveTo>
                <a:lnTo>
                  <a:pt x="5819" y="13865"/>
                </a:lnTo>
                <a:lnTo>
                  <a:pt x="5821" y="13864"/>
                </a:lnTo>
                <a:lnTo>
                  <a:pt x="5822" y="13864"/>
                </a:lnTo>
                <a:lnTo>
                  <a:pt x="5823" y="13865"/>
                </a:lnTo>
                <a:lnTo>
                  <a:pt x="5822" y="13866"/>
                </a:lnTo>
                <a:lnTo>
                  <a:pt x="5821" y="13869"/>
                </a:lnTo>
                <a:lnTo>
                  <a:pt x="5820" y="13867"/>
                </a:lnTo>
                <a:lnTo>
                  <a:pt x="5818" y="13866"/>
                </a:lnTo>
                <a:close/>
                <a:moveTo>
                  <a:pt x="6225" y="14000"/>
                </a:moveTo>
                <a:lnTo>
                  <a:pt x="6228" y="13997"/>
                </a:lnTo>
                <a:lnTo>
                  <a:pt x="6231" y="13992"/>
                </a:lnTo>
                <a:lnTo>
                  <a:pt x="6234" y="13988"/>
                </a:lnTo>
                <a:lnTo>
                  <a:pt x="6237" y="13983"/>
                </a:lnTo>
                <a:lnTo>
                  <a:pt x="6239" y="13976"/>
                </a:lnTo>
                <a:lnTo>
                  <a:pt x="6242" y="13972"/>
                </a:lnTo>
                <a:lnTo>
                  <a:pt x="6246" y="13968"/>
                </a:lnTo>
                <a:lnTo>
                  <a:pt x="6248" y="13965"/>
                </a:lnTo>
                <a:lnTo>
                  <a:pt x="6254" y="13966"/>
                </a:lnTo>
                <a:lnTo>
                  <a:pt x="6261" y="13966"/>
                </a:lnTo>
                <a:lnTo>
                  <a:pt x="6267" y="13966"/>
                </a:lnTo>
                <a:lnTo>
                  <a:pt x="6274" y="13966"/>
                </a:lnTo>
                <a:lnTo>
                  <a:pt x="6285" y="13966"/>
                </a:lnTo>
                <a:lnTo>
                  <a:pt x="6298" y="13969"/>
                </a:lnTo>
                <a:lnTo>
                  <a:pt x="6284" y="13983"/>
                </a:lnTo>
                <a:lnTo>
                  <a:pt x="6269" y="13996"/>
                </a:lnTo>
                <a:lnTo>
                  <a:pt x="6255" y="14010"/>
                </a:lnTo>
                <a:lnTo>
                  <a:pt x="6241" y="14025"/>
                </a:lnTo>
                <a:lnTo>
                  <a:pt x="6234" y="14033"/>
                </a:lnTo>
                <a:lnTo>
                  <a:pt x="6224" y="14040"/>
                </a:lnTo>
                <a:lnTo>
                  <a:pt x="6224" y="14029"/>
                </a:lnTo>
                <a:lnTo>
                  <a:pt x="6224" y="14016"/>
                </a:lnTo>
                <a:lnTo>
                  <a:pt x="6225" y="14004"/>
                </a:lnTo>
                <a:lnTo>
                  <a:pt x="6225" y="14000"/>
                </a:lnTo>
                <a:lnTo>
                  <a:pt x="6225" y="14000"/>
                </a:lnTo>
                <a:close/>
                <a:moveTo>
                  <a:pt x="6224" y="14040"/>
                </a:moveTo>
                <a:lnTo>
                  <a:pt x="6224" y="14042"/>
                </a:lnTo>
                <a:lnTo>
                  <a:pt x="6224" y="14043"/>
                </a:lnTo>
                <a:lnTo>
                  <a:pt x="6222" y="14043"/>
                </a:lnTo>
                <a:lnTo>
                  <a:pt x="6220" y="14042"/>
                </a:lnTo>
                <a:lnTo>
                  <a:pt x="6222" y="14041"/>
                </a:lnTo>
                <a:lnTo>
                  <a:pt x="6224" y="14040"/>
                </a:lnTo>
                <a:lnTo>
                  <a:pt x="6224" y="14040"/>
                </a:lnTo>
                <a:close/>
                <a:moveTo>
                  <a:pt x="6224" y="14043"/>
                </a:moveTo>
                <a:lnTo>
                  <a:pt x="6224" y="14043"/>
                </a:lnTo>
                <a:lnTo>
                  <a:pt x="6225" y="14043"/>
                </a:lnTo>
                <a:lnTo>
                  <a:pt x="6224" y="14043"/>
                </a:lnTo>
                <a:lnTo>
                  <a:pt x="6224" y="14043"/>
                </a:lnTo>
                <a:lnTo>
                  <a:pt x="6224" y="14043"/>
                </a:lnTo>
                <a:close/>
                <a:moveTo>
                  <a:pt x="5958" y="14411"/>
                </a:moveTo>
                <a:lnTo>
                  <a:pt x="5958" y="14411"/>
                </a:lnTo>
                <a:lnTo>
                  <a:pt x="5958" y="14411"/>
                </a:lnTo>
                <a:lnTo>
                  <a:pt x="5958" y="14411"/>
                </a:lnTo>
                <a:lnTo>
                  <a:pt x="5958" y="14411"/>
                </a:lnTo>
                <a:close/>
                <a:moveTo>
                  <a:pt x="5958" y="14411"/>
                </a:moveTo>
                <a:lnTo>
                  <a:pt x="5960" y="14411"/>
                </a:lnTo>
                <a:lnTo>
                  <a:pt x="5960" y="14411"/>
                </a:lnTo>
                <a:lnTo>
                  <a:pt x="5960" y="14411"/>
                </a:lnTo>
                <a:lnTo>
                  <a:pt x="5960" y="14411"/>
                </a:lnTo>
                <a:lnTo>
                  <a:pt x="5958" y="14411"/>
                </a:lnTo>
                <a:lnTo>
                  <a:pt x="5958" y="14411"/>
                </a:lnTo>
                <a:close/>
                <a:moveTo>
                  <a:pt x="12863" y="444"/>
                </a:moveTo>
                <a:lnTo>
                  <a:pt x="12860" y="448"/>
                </a:lnTo>
                <a:lnTo>
                  <a:pt x="12856" y="454"/>
                </a:lnTo>
                <a:lnTo>
                  <a:pt x="12849" y="464"/>
                </a:lnTo>
                <a:lnTo>
                  <a:pt x="12840" y="479"/>
                </a:lnTo>
                <a:lnTo>
                  <a:pt x="12868" y="472"/>
                </a:lnTo>
                <a:lnTo>
                  <a:pt x="12895" y="466"/>
                </a:lnTo>
                <a:lnTo>
                  <a:pt x="12919" y="460"/>
                </a:lnTo>
                <a:lnTo>
                  <a:pt x="12943" y="452"/>
                </a:lnTo>
                <a:lnTo>
                  <a:pt x="12964" y="444"/>
                </a:lnTo>
                <a:lnTo>
                  <a:pt x="12985" y="437"/>
                </a:lnTo>
                <a:lnTo>
                  <a:pt x="13003" y="428"/>
                </a:lnTo>
                <a:lnTo>
                  <a:pt x="13020" y="420"/>
                </a:lnTo>
                <a:lnTo>
                  <a:pt x="13035" y="411"/>
                </a:lnTo>
                <a:lnTo>
                  <a:pt x="13048" y="403"/>
                </a:lnTo>
                <a:lnTo>
                  <a:pt x="13060" y="394"/>
                </a:lnTo>
                <a:lnTo>
                  <a:pt x="13070" y="384"/>
                </a:lnTo>
                <a:lnTo>
                  <a:pt x="13077" y="375"/>
                </a:lnTo>
                <a:lnTo>
                  <a:pt x="13084" y="365"/>
                </a:lnTo>
                <a:lnTo>
                  <a:pt x="13088" y="355"/>
                </a:lnTo>
                <a:lnTo>
                  <a:pt x="13090" y="345"/>
                </a:lnTo>
                <a:lnTo>
                  <a:pt x="13090" y="342"/>
                </a:lnTo>
                <a:lnTo>
                  <a:pt x="13088" y="337"/>
                </a:lnTo>
                <a:lnTo>
                  <a:pt x="13086" y="334"/>
                </a:lnTo>
                <a:lnTo>
                  <a:pt x="13083" y="331"/>
                </a:lnTo>
                <a:lnTo>
                  <a:pt x="13077" y="331"/>
                </a:lnTo>
                <a:lnTo>
                  <a:pt x="13073" y="331"/>
                </a:lnTo>
                <a:lnTo>
                  <a:pt x="13056" y="333"/>
                </a:lnTo>
                <a:lnTo>
                  <a:pt x="13041" y="335"/>
                </a:lnTo>
                <a:lnTo>
                  <a:pt x="13026" y="338"/>
                </a:lnTo>
                <a:lnTo>
                  <a:pt x="13012" y="343"/>
                </a:lnTo>
                <a:lnTo>
                  <a:pt x="12998" y="349"/>
                </a:lnTo>
                <a:lnTo>
                  <a:pt x="12985" y="355"/>
                </a:lnTo>
                <a:lnTo>
                  <a:pt x="12972" y="363"/>
                </a:lnTo>
                <a:lnTo>
                  <a:pt x="12959" y="371"/>
                </a:lnTo>
                <a:lnTo>
                  <a:pt x="12934" y="390"/>
                </a:lnTo>
                <a:lnTo>
                  <a:pt x="12911" y="408"/>
                </a:lnTo>
                <a:lnTo>
                  <a:pt x="12887" y="427"/>
                </a:lnTo>
                <a:lnTo>
                  <a:pt x="12863" y="444"/>
                </a:lnTo>
                <a:lnTo>
                  <a:pt x="12863" y="444"/>
                </a:lnTo>
                <a:close/>
                <a:moveTo>
                  <a:pt x="12555" y="763"/>
                </a:moveTo>
                <a:lnTo>
                  <a:pt x="12553" y="764"/>
                </a:lnTo>
                <a:lnTo>
                  <a:pt x="12549" y="766"/>
                </a:lnTo>
                <a:lnTo>
                  <a:pt x="12547" y="768"/>
                </a:lnTo>
                <a:lnTo>
                  <a:pt x="12545" y="772"/>
                </a:lnTo>
                <a:lnTo>
                  <a:pt x="12541" y="778"/>
                </a:lnTo>
                <a:lnTo>
                  <a:pt x="12536" y="785"/>
                </a:lnTo>
                <a:lnTo>
                  <a:pt x="12548" y="792"/>
                </a:lnTo>
                <a:lnTo>
                  <a:pt x="12560" y="800"/>
                </a:lnTo>
                <a:lnTo>
                  <a:pt x="12569" y="789"/>
                </a:lnTo>
                <a:lnTo>
                  <a:pt x="12577" y="777"/>
                </a:lnTo>
                <a:lnTo>
                  <a:pt x="12572" y="773"/>
                </a:lnTo>
                <a:lnTo>
                  <a:pt x="12566" y="768"/>
                </a:lnTo>
                <a:lnTo>
                  <a:pt x="12561" y="764"/>
                </a:lnTo>
                <a:lnTo>
                  <a:pt x="12556" y="763"/>
                </a:lnTo>
                <a:lnTo>
                  <a:pt x="12556" y="763"/>
                </a:lnTo>
                <a:lnTo>
                  <a:pt x="12555" y="763"/>
                </a:lnTo>
                <a:lnTo>
                  <a:pt x="12555" y="763"/>
                </a:lnTo>
                <a:close/>
                <a:moveTo>
                  <a:pt x="11519" y="952"/>
                </a:moveTo>
                <a:lnTo>
                  <a:pt x="11516" y="959"/>
                </a:lnTo>
                <a:lnTo>
                  <a:pt x="11515" y="966"/>
                </a:lnTo>
                <a:lnTo>
                  <a:pt x="11515" y="974"/>
                </a:lnTo>
                <a:lnTo>
                  <a:pt x="11514" y="982"/>
                </a:lnTo>
                <a:lnTo>
                  <a:pt x="11517" y="986"/>
                </a:lnTo>
                <a:lnTo>
                  <a:pt x="11521" y="988"/>
                </a:lnTo>
                <a:lnTo>
                  <a:pt x="11524" y="990"/>
                </a:lnTo>
                <a:lnTo>
                  <a:pt x="11528" y="991"/>
                </a:lnTo>
                <a:lnTo>
                  <a:pt x="11532" y="991"/>
                </a:lnTo>
                <a:lnTo>
                  <a:pt x="11535" y="990"/>
                </a:lnTo>
                <a:lnTo>
                  <a:pt x="11538" y="988"/>
                </a:lnTo>
                <a:lnTo>
                  <a:pt x="11542" y="985"/>
                </a:lnTo>
                <a:lnTo>
                  <a:pt x="11545" y="978"/>
                </a:lnTo>
                <a:lnTo>
                  <a:pt x="11547" y="971"/>
                </a:lnTo>
                <a:lnTo>
                  <a:pt x="11547" y="963"/>
                </a:lnTo>
                <a:lnTo>
                  <a:pt x="11546" y="956"/>
                </a:lnTo>
                <a:lnTo>
                  <a:pt x="11544" y="951"/>
                </a:lnTo>
                <a:lnTo>
                  <a:pt x="11540" y="948"/>
                </a:lnTo>
                <a:lnTo>
                  <a:pt x="11536" y="946"/>
                </a:lnTo>
                <a:lnTo>
                  <a:pt x="11532" y="946"/>
                </a:lnTo>
                <a:lnTo>
                  <a:pt x="11529" y="946"/>
                </a:lnTo>
                <a:lnTo>
                  <a:pt x="11524" y="947"/>
                </a:lnTo>
                <a:lnTo>
                  <a:pt x="11521" y="949"/>
                </a:lnTo>
                <a:lnTo>
                  <a:pt x="11519" y="952"/>
                </a:lnTo>
                <a:lnTo>
                  <a:pt x="11519" y="952"/>
                </a:lnTo>
                <a:close/>
                <a:moveTo>
                  <a:pt x="10926" y="1189"/>
                </a:moveTo>
                <a:lnTo>
                  <a:pt x="10919" y="1191"/>
                </a:lnTo>
                <a:lnTo>
                  <a:pt x="10912" y="1197"/>
                </a:lnTo>
                <a:lnTo>
                  <a:pt x="10907" y="1201"/>
                </a:lnTo>
                <a:lnTo>
                  <a:pt x="10902" y="1205"/>
                </a:lnTo>
                <a:lnTo>
                  <a:pt x="10897" y="1211"/>
                </a:lnTo>
                <a:lnTo>
                  <a:pt x="10895" y="1216"/>
                </a:lnTo>
                <a:lnTo>
                  <a:pt x="10894" y="1222"/>
                </a:lnTo>
                <a:lnTo>
                  <a:pt x="10894" y="1227"/>
                </a:lnTo>
                <a:lnTo>
                  <a:pt x="10896" y="1232"/>
                </a:lnTo>
                <a:lnTo>
                  <a:pt x="10900" y="1238"/>
                </a:lnTo>
                <a:lnTo>
                  <a:pt x="10921" y="1252"/>
                </a:lnTo>
                <a:lnTo>
                  <a:pt x="10942" y="1265"/>
                </a:lnTo>
                <a:lnTo>
                  <a:pt x="10965" y="1276"/>
                </a:lnTo>
                <a:lnTo>
                  <a:pt x="10988" y="1287"/>
                </a:lnTo>
                <a:lnTo>
                  <a:pt x="10995" y="1293"/>
                </a:lnTo>
                <a:lnTo>
                  <a:pt x="11003" y="1297"/>
                </a:lnTo>
                <a:lnTo>
                  <a:pt x="11008" y="1302"/>
                </a:lnTo>
                <a:lnTo>
                  <a:pt x="11013" y="1308"/>
                </a:lnTo>
                <a:lnTo>
                  <a:pt x="11017" y="1314"/>
                </a:lnTo>
                <a:lnTo>
                  <a:pt x="11018" y="1322"/>
                </a:lnTo>
                <a:lnTo>
                  <a:pt x="11019" y="1330"/>
                </a:lnTo>
                <a:lnTo>
                  <a:pt x="11017" y="1339"/>
                </a:lnTo>
                <a:lnTo>
                  <a:pt x="11023" y="1356"/>
                </a:lnTo>
                <a:lnTo>
                  <a:pt x="11031" y="1370"/>
                </a:lnTo>
                <a:lnTo>
                  <a:pt x="11034" y="1375"/>
                </a:lnTo>
                <a:lnTo>
                  <a:pt x="11038" y="1380"/>
                </a:lnTo>
                <a:lnTo>
                  <a:pt x="11042" y="1384"/>
                </a:lnTo>
                <a:lnTo>
                  <a:pt x="11047" y="1386"/>
                </a:lnTo>
                <a:lnTo>
                  <a:pt x="11052" y="1389"/>
                </a:lnTo>
                <a:lnTo>
                  <a:pt x="11058" y="1391"/>
                </a:lnTo>
                <a:lnTo>
                  <a:pt x="11063" y="1392"/>
                </a:lnTo>
                <a:lnTo>
                  <a:pt x="11069" y="1392"/>
                </a:lnTo>
                <a:lnTo>
                  <a:pt x="11076" y="1392"/>
                </a:lnTo>
                <a:lnTo>
                  <a:pt x="11083" y="1389"/>
                </a:lnTo>
                <a:lnTo>
                  <a:pt x="11091" y="1388"/>
                </a:lnTo>
                <a:lnTo>
                  <a:pt x="11099" y="1385"/>
                </a:lnTo>
                <a:lnTo>
                  <a:pt x="11107" y="1383"/>
                </a:lnTo>
                <a:lnTo>
                  <a:pt x="11115" y="1379"/>
                </a:lnTo>
                <a:lnTo>
                  <a:pt x="11121" y="1375"/>
                </a:lnTo>
                <a:lnTo>
                  <a:pt x="11126" y="1371"/>
                </a:lnTo>
                <a:lnTo>
                  <a:pt x="11131" y="1366"/>
                </a:lnTo>
                <a:lnTo>
                  <a:pt x="11135" y="1361"/>
                </a:lnTo>
                <a:lnTo>
                  <a:pt x="11139" y="1356"/>
                </a:lnTo>
                <a:lnTo>
                  <a:pt x="11141" y="1350"/>
                </a:lnTo>
                <a:lnTo>
                  <a:pt x="11144" y="1343"/>
                </a:lnTo>
                <a:lnTo>
                  <a:pt x="11145" y="1337"/>
                </a:lnTo>
                <a:lnTo>
                  <a:pt x="11145" y="1330"/>
                </a:lnTo>
                <a:lnTo>
                  <a:pt x="11145" y="1323"/>
                </a:lnTo>
                <a:lnTo>
                  <a:pt x="11144" y="1316"/>
                </a:lnTo>
                <a:lnTo>
                  <a:pt x="11141" y="1309"/>
                </a:lnTo>
                <a:lnTo>
                  <a:pt x="11138" y="1300"/>
                </a:lnTo>
                <a:lnTo>
                  <a:pt x="11135" y="1293"/>
                </a:lnTo>
                <a:lnTo>
                  <a:pt x="11129" y="1281"/>
                </a:lnTo>
                <a:lnTo>
                  <a:pt x="11121" y="1270"/>
                </a:lnTo>
                <a:lnTo>
                  <a:pt x="11113" y="1259"/>
                </a:lnTo>
                <a:lnTo>
                  <a:pt x="11104" y="1250"/>
                </a:lnTo>
                <a:lnTo>
                  <a:pt x="11094" y="1240"/>
                </a:lnTo>
                <a:lnTo>
                  <a:pt x="11083" y="1231"/>
                </a:lnTo>
                <a:lnTo>
                  <a:pt x="11073" y="1223"/>
                </a:lnTo>
                <a:lnTo>
                  <a:pt x="11061" y="1215"/>
                </a:lnTo>
                <a:lnTo>
                  <a:pt x="11049" y="1209"/>
                </a:lnTo>
                <a:lnTo>
                  <a:pt x="11037" y="1203"/>
                </a:lnTo>
                <a:lnTo>
                  <a:pt x="11024" y="1198"/>
                </a:lnTo>
                <a:lnTo>
                  <a:pt x="11011" y="1194"/>
                </a:lnTo>
                <a:lnTo>
                  <a:pt x="10997" y="1190"/>
                </a:lnTo>
                <a:lnTo>
                  <a:pt x="10984" y="1188"/>
                </a:lnTo>
                <a:lnTo>
                  <a:pt x="10970" y="1186"/>
                </a:lnTo>
                <a:lnTo>
                  <a:pt x="10958" y="1186"/>
                </a:lnTo>
                <a:lnTo>
                  <a:pt x="10942" y="1187"/>
                </a:lnTo>
                <a:lnTo>
                  <a:pt x="10926" y="1189"/>
                </a:lnTo>
                <a:close/>
                <a:moveTo>
                  <a:pt x="10334" y="1240"/>
                </a:moveTo>
                <a:lnTo>
                  <a:pt x="10322" y="1252"/>
                </a:lnTo>
                <a:lnTo>
                  <a:pt x="10311" y="1265"/>
                </a:lnTo>
                <a:lnTo>
                  <a:pt x="10300" y="1279"/>
                </a:lnTo>
                <a:lnTo>
                  <a:pt x="10289" y="1292"/>
                </a:lnTo>
                <a:lnTo>
                  <a:pt x="10305" y="1296"/>
                </a:lnTo>
                <a:lnTo>
                  <a:pt x="10321" y="1301"/>
                </a:lnTo>
                <a:lnTo>
                  <a:pt x="10337" y="1304"/>
                </a:lnTo>
                <a:lnTo>
                  <a:pt x="10353" y="1307"/>
                </a:lnTo>
                <a:lnTo>
                  <a:pt x="10364" y="1307"/>
                </a:lnTo>
                <a:lnTo>
                  <a:pt x="10373" y="1305"/>
                </a:lnTo>
                <a:lnTo>
                  <a:pt x="10383" y="1302"/>
                </a:lnTo>
                <a:lnTo>
                  <a:pt x="10393" y="1299"/>
                </a:lnTo>
                <a:lnTo>
                  <a:pt x="10400" y="1293"/>
                </a:lnTo>
                <a:lnTo>
                  <a:pt x="10407" y="1285"/>
                </a:lnTo>
                <a:lnTo>
                  <a:pt x="10410" y="1281"/>
                </a:lnTo>
                <a:lnTo>
                  <a:pt x="10412" y="1276"/>
                </a:lnTo>
                <a:lnTo>
                  <a:pt x="10414" y="1271"/>
                </a:lnTo>
                <a:lnTo>
                  <a:pt x="10417" y="1266"/>
                </a:lnTo>
                <a:lnTo>
                  <a:pt x="10417" y="1258"/>
                </a:lnTo>
                <a:lnTo>
                  <a:pt x="10415" y="1250"/>
                </a:lnTo>
                <a:lnTo>
                  <a:pt x="10411" y="1242"/>
                </a:lnTo>
                <a:lnTo>
                  <a:pt x="10407" y="1236"/>
                </a:lnTo>
                <a:lnTo>
                  <a:pt x="10398" y="1229"/>
                </a:lnTo>
                <a:lnTo>
                  <a:pt x="10389" y="1225"/>
                </a:lnTo>
                <a:lnTo>
                  <a:pt x="10380" y="1223"/>
                </a:lnTo>
                <a:lnTo>
                  <a:pt x="10371" y="1222"/>
                </a:lnTo>
                <a:lnTo>
                  <a:pt x="10366" y="1222"/>
                </a:lnTo>
                <a:lnTo>
                  <a:pt x="10362" y="1223"/>
                </a:lnTo>
                <a:lnTo>
                  <a:pt x="10356" y="1224"/>
                </a:lnTo>
                <a:lnTo>
                  <a:pt x="10352" y="1226"/>
                </a:lnTo>
                <a:lnTo>
                  <a:pt x="10342" y="1231"/>
                </a:lnTo>
                <a:lnTo>
                  <a:pt x="10334" y="1240"/>
                </a:lnTo>
                <a:lnTo>
                  <a:pt x="10334" y="1240"/>
                </a:lnTo>
                <a:close/>
                <a:moveTo>
                  <a:pt x="10216" y="1310"/>
                </a:moveTo>
                <a:lnTo>
                  <a:pt x="10227" y="1311"/>
                </a:lnTo>
                <a:lnTo>
                  <a:pt x="10239" y="1311"/>
                </a:lnTo>
                <a:lnTo>
                  <a:pt x="10255" y="1312"/>
                </a:lnTo>
                <a:lnTo>
                  <a:pt x="10271" y="1312"/>
                </a:lnTo>
                <a:lnTo>
                  <a:pt x="10286" y="1312"/>
                </a:lnTo>
                <a:lnTo>
                  <a:pt x="10300" y="1310"/>
                </a:lnTo>
                <a:lnTo>
                  <a:pt x="10280" y="1289"/>
                </a:lnTo>
                <a:lnTo>
                  <a:pt x="10263" y="1273"/>
                </a:lnTo>
                <a:lnTo>
                  <a:pt x="10256" y="1268"/>
                </a:lnTo>
                <a:lnTo>
                  <a:pt x="10250" y="1264"/>
                </a:lnTo>
                <a:lnTo>
                  <a:pt x="10244" y="1261"/>
                </a:lnTo>
                <a:lnTo>
                  <a:pt x="10240" y="1260"/>
                </a:lnTo>
                <a:lnTo>
                  <a:pt x="10236" y="1261"/>
                </a:lnTo>
                <a:lnTo>
                  <a:pt x="10233" y="1264"/>
                </a:lnTo>
                <a:lnTo>
                  <a:pt x="10229" y="1267"/>
                </a:lnTo>
                <a:lnTo>
                  <a:pt x="10227" y="1272"/>
                </a:lnTo>
                <a:lnTo>
                  <a:pt x="10222" y="1287"/>
                </a:lnTo>
                <a:lnTo>
                  <a:pt x="10216" y="1310"/>
                </a:lnTo>
                <a:lnTo>
                  <a:pt x="10216" y="1310"/>
                </a:lnTo>
                <a:close/>
                <a:moveTo>
                  <a:pt x="10178" y="1312"/>
                </a:moveTo>
                <a:lnTo>
                  <a:pt x="10180" y="1322"/>
                </a:lnTo>
                <a:lnTo>
                  <a:pt x="10181" y="1332"/>
                </a:lnTo>
                <a:lnTo>
                  <a:pt x="10182" y="1343"/>
                </a:lnTo>
                <a:lnTo>
                  <a:pt x="10182" y="1354"/>
                </a:lnTo>
                <a:lnTo>
                  <a:pt x="10190" y="1353"/>
                </a:lnTo>
                <a:lnTo>
                  <a:pt x="10197" y="1351"/>
                </a:lnTo>
                <a:lnTo>
                  <a:pt x="10205" y="1349"/>
                </a:lnTo>
                <a:lnTo>
                  <a:pt x="10210" y="1344"/>
                </a:lnTo>
                <a:lnTo>
                  <a:pt x="10211" y="1344"/>
                </a:lnTo>
                <a:lnTo>
                  <a:pt x="10212" y="1335"/>
                </a:lnTo>
                <a:lnTo>
                  <a:pt x="10214" y="1326"/>
                </a:lnTo>
                <a:lnTo>
                  <a:pt x="10215" y="1317"/>
                </a:lnTo>
                <a:lnTo>
                  <a:pt x="10216" y="1310"/>
                </a:lnTo>
                <a:lnTo>
                  <a:pt x="10211" y="1310"/>
                </a:lnTo>
                <a:lnTo>
                  <a:pt x="10206" y="1310"/>
                </a:lnTo>
                <a:lnTo>
                  <a:pt x="10191" y="1311"/>
                </a:lnTo>
                <a:lnTo>
                  <a:pt x="10178" y="1312"/>
                </a:lnTo>
                <a:lnTo>
                  <a:pt x="10178" y="1312"/>
                </a:lnTo>
                <a:close/>
                <a:moveTo>
                  <a:pt x="6832" y="1730"/>
                </a:moveTo>
                <a:lnTo>
                  <a:pt x="6833" y="1731"/>
                </a:lnTo>
                <a:lnTo>
                  <a:pt x="6834" y="1733"/>
                </a:lnTo>
                <a:lnTo>
                  <a:pt x="6846" y="1721"/>
                </a:lnTo>
                <a:lnTo>
                  <a:pt x="6859" y="1711"/>
                </a:lnTo>
                <a:lnTo>
                  <a:pt x="6832" y="1730"/>
                </a:lnTo>
                <a:close/>
                <a:moveTo>
                  <a:pt x="11603" y="1773"/>
                </a:moveTo>
                <a:lnTo>
                  <a:pt x="11588" y="1778"/>
                </a:lnTo>
                <a:lnTo>
                  <a:pt x="11573" y="1785"/>
                </a:lnTo>
                <a:lnTo>
                  <a:pt x="11561" y="1793"/>
                </a:lnTo>
                <a:lnTo>
                  <a:pt x="11551" y="1801"/>
                </a:lnTo>
                <a:lnTo>
                  <a:pt x="11548" y="1806"/>
                </a:lnTo>
                <a:lnTo>
                  <a:pt x="11546" y="1811"/>
                </a:lnTo>
                <a:lnTo>
                  <a:pt x="11545" y="1817"/>
                </a:lnTo>
                <a:lnTo>
                  <a:pt x="11547" y="1823"/>
                </a:lnTo>
                <a:lnTo>
                  <a:pt x="11548" y="1825"/>
                </a:lnTo>
                <a:lnTo>
                  <a:pt x="11550" y="1829"/>
                </a:lnTo>
                <a:lnTo>
                  <a:pt x="11552" y="1831"/>
                </a:lnTo>
                <a:lnTo>
                  <a:pt x="11554" y="1832"/>
                </a:lnTo>
                <a:lnTo>
                  <a:pt x="11560" y="1834"/>
                </a:lnTo>
                <a:lnTo>
                  <a:pt x="11565" y="1834"/>
                </a:lnTo>
                <a:lnTo>
                  <a:pt x="11578" y="1832"/>
                </a:lnTo>
                <a:lnTo>
                  <a:pt x="11591" y="1827"/>
                </a:lnTo>
                <a:lnTo>
                  <a:pt x="11597" y="1822"/>
                </a:lnTo>
                <a:lnTo>
                  <a:pt x="11604" y="1818"/>
                </a:lnTo>
                <a:lnTo>
                  <a:pt x="11610" y="1812"/>
                </a:lnTo>
                <a:lnTo>
                  <a:pt x="11616" y="1806"/>
                </a:lnTo>
                <a:lnTo>
                  <a:pt x="11618" y="1799"/>
                </a:lnTo>
                <a:lnTo>
                  <a:pt x="11619" y="1792"/>
                </a:lnTo>
                <a:lnTo>
                  <a:pt x="11618" y="1784"/>
                </a:lnTo>
                <a:lnTo>
                  <a:pt x="11617" y="1777"/>
                </a:lnTo>
                <a:lnTo>
                  <a:pt x="11616" y="1776"/>
                </a:lnTo>
                <a:lnTo>
                  <a:pt x="11614" y="1774"/>
                </a:lnTo>
                <a:lnTo>
                  <a:pt x="11609" y="1773"/>
                </a:lnTo>
                <a:lnTo>
                  <a:pt x="11605" y="1773"/>
                </a:lnTo>
                <a:lnTo>
                  <a:pt x="11604" y="1773"/>
                </a:lnTo>
                <a:lnTo>
                  <a:pt x="11603" y="1773"/>
                </a:lnTo>
                <a:lnTo>
                  <a:pt x="11603" y="1773"/>
                </a:lnTo>
                <a:close/>
                <a:moveTo>
                  <a:pt x="6762" y="1853"/>
                </a:moveTo>
                <a:lnTo>
                  <a:pt x="6762" y="1853"/>
                </a:lnTo>
                <a:lnTo>
                  <a:pt x="6762" y="1853"/>
                </a:lnTo>
                <a:lnTo>
                  <a:pt x="6776" y="1858"/>
                </a:lnTo>
                <a:lnTo>
                  <a:pt x="6776" y="1857"/>
                </a:lnTo>
                <a:lnTo>
                  <a:pt x="6777" y="1857"/>
                </a:lnTo>
                <a:lnTo>
                  <a:pt x="6769" y="1854"/>
                </a:lnTo>
                <a:lnTo>
                  <a:pt x="6762" y="1853"/>
                </a:lnTo>
                <a:lnTo>
                  <a:pt x="6762" y="1853"/>
                </a:lnTo>
                <a:close/>
                <a:moveTo>
                  <a:pt x="6673" y="1875"/>
                </a:moveTo>
                <a:lnTo>
                  <a:pt x="6661" y="1875"/>
                </a:lnTo>
                <a:lnTo>
                  <a:pt x="6649" y="1877"/>
                </a:lnTo>
                <a:lnTo>
                  <a:pt x="6638" y="1880"/>
                </a:lnTo>
                <a:lnTo>
                  <a:pt x="6630" y="1881"/>
                </a:lnTo>
                <a:lnTo>
                  <a:pt x="6611" y="1893"/>
                </a:lnTo>
                <a:lnTo>
                  <a:pt x="6597" y="1903"/>
                </a:lnTo>
                <a:lnTo>
                  <a:pt x="6593" y="1907"/>
                </a:lnTo>
                <a:lnTo>
                  <a:pt x="6589" y="1911"/>
                </a:lnTo>
                <a:lnTo>
                  <a:pt x="6584" y="1917"/>
                </a:lnTo>
                <a:lnTo>
                  <a:pt x="6582" y="1921"/>
                </a:lnTo>
                <a:lnTo>
                  <a:pt x="6580" y="1928"/>
                </a:lnTo>
                <a:lnTo>
                  <a:pt x="6580" y="1933"/>
                </a:lnTo>
                <a:lnTo>
                  <a:pt x="6581" y="1938"/>
                </a:lnTo>
                <a:lnTo>
                  <a:pt x="6583" y="1945"/>
                </a:lnTo>
                <a:lnTo>
                  <a:pt x="6588" y="1950"/>
                </a:lnTo>
                <a:lnTo>
                  <a:pt x="6593" y="1954"/>
                </a:lnTo>
                <a:lnTo>
                  <a:pt x="6598" y="1958"/>
                </a:lnTo>
                <a:lnTo>
                  <a:pt x="6604" y="1959"/>
                </a:lnTo>
                <a:lnTo>
                  <a:pt x="6610" y="1959"/>
                </a:lnTo>
                <a:lnTo>
                  <a:pt x="6616" y="1958"/>
                </a:lnTo>
                <a:lnTo>
                  <a:pt x="6622" y="1956"/>
                </a:lnTo>
                <a:lnTo>
                  <a:pt x="6626" y="1953"/>
                </a:lnTo>
                <a:lnTo>
                  <a:pt x="6642" y="1940"/>
                </a:lnTo>
                <a:lnTo>
                  <a:pt x="6659" y="1928"/>
                </a:lnTo>
                <a:lnTo>
                  <a:pt x="6673" y="1912"/>
                </a:lnTo>
                <a:lnTo>
                  <a:pt x="6687" y="1897"/>
                </a:lnTo>
                <a:lnTo>
                  <a:pt x="6689" y="1894"/>
                </a:lnTo>
                <a:lnTo>
                  <a:pt x="6690" y="1890"/>
                </a:lnTo>
                <a:lnTo>
                  <a:pt x="6689" y="1887"/>
                </a:lnTo>
                <a:lnTo>
                  <a:pt x="6688" y="1882"/>
                </a:lnTo>
                <a:lnTo>
                  <a:pt x="6685" y="1879"/>
                </a:lnTo>
                <a:lnTo>
                  <a:pt x="6681" y="1877"/>
                </a:lnTo>
                <a:lnTo>
                  <a:pt x="6678" y="1875"/>
                </a:lnTo>
                <a:lnTo>
                  <a:pt x="6673" y="1875"/>
                </a:lnTo>
                <a:lnTo>
                  <a:pt x="6673" y="1875"/>
                </a:lnTo>
                <a:lnTo>
                  <a:pt x="6673" y="1875"/>
                </a:lnTo>
                <a:lnTo>
                  <a:pt x="6673" y="1875"/>
                </a:lnTo>
                <a:close/>
                <a:moveTo>
                  <a:pt x="11549" y="1934"/>
                </a:moveTo>
                <a:lnTo>
                  <a:pt x="11559" y="1928"/>
                </a:lnTo>
                <a:lnTo>
                  <a:pt x="11549" y="1923"/>
                </a:lnTo>
                <a:lnTo>
                  <a:pt x="11549" y="1934"/>
                </a:lnTo>
                <a:close/>
                <a:moveTo>
                  <a:pt x="12072" y="1938"/>
                </a:moveTo>
                <a:lnTo>
                  <a:pt x="12047" y="1944"/>
                </a:lnTo>
                <a:lnTo>
                  <a:pt x="12023" y="1949"/>
                </a:lnTo>
                <a:lnTo>
                  <a:pt x="11999" y="1956"/>
                </a:lnTo>
                <a:lnTo>
                  <a:pt x="11976" y="1964"/>
                </a:lnTo>
                <a:lnTo>
                  <a:pt x="11972" y="1967"/>
                </a:lnTo>
                <a:lnTo>
                  <a:pt x="11968" y="1971"/>
                </a:lnTo>
                <a:lnTo>
                  <a:pt x="11965" y="1976"/>
                </a:lnTo>
                <a:lnTo>
                  <a:pt x="11962" y="1981"/>
                </a:lnTo>
                <a:lnTo>
                  <a:pt x="11960" y="1987"/>
                </a:lnTo>
                <a:lnTo>
                  <a:pt x="11958" y="1993"/>
                </a:lnTo>
                <a:lnTo>
                  <a:pt x="11957" y="2000"/>
                </a:lnTo>
                <a:lnTo>
                  <a:pt x="11957" y="2005"/>
                </a:lnTo>
                <a:lnTo>
                  <a:pt x="11957" y="2012"/>
                </a:lnTo>
                <a:lnTo>
                  <a:pt x="11960" y="2017"/>
                </a:lnTo>
                <a:lnTo>
                  <a:pt x="11963" y="2021"/>
                </a:lnTo>
                <a:lnTo>
                  <a:pt x="11968" y="2026"/>
                </a:lnTo>
                <a:lnTo>
                  <a:pt x="11974" y="2029"/>
                </a:lnTo>
                <a:lnTo>
                  <a:pt x="11979" y="2030"/>
                </a:lnTo>
                <a:lnTo>
                  <a:pt x="11986" y="2031"/>
                </a:lnTo>
                <a:lnTo>
                  <a:pt x="11992" y="2031"/>
                </a:lnTo>
                <a:lnTo>
                  <a:pt x="12008" y="2028"/>
                </a:lnTo>
                <a:lnTo>
                  <a:pt x="12024" y="2024"/>
                </a:lnTo>
                <a:lnTo>
                  <a:pt x="12039" y="2020"/>
                </a:lnTo>
                <a:lnTo>
                  <a:pt x="12053" y="2016"/>
                </a:lnTo>
                <a:lnTo>
                  <a:pt x="12065" y="2006"/>
                </a:lnTo>
                <a:lnTo>
                  <a:pt x="12076" y="1998"/>
                </a:lnTo>
                <a:lnTo>
                  <a:pt x="12087" y="1990"/>
                </a:lnTo>
                <a:lnTo>
                  <a:pt x="12095" y="1980"/>
                </a:lnTo>
                <a:lnTo>
                  <a:pt x="12099" y="1974"/>
                </a:lnTo>
                <a:lnTo>
                  <a:pt x="12101" y="1966"/>
                </a:lnTo>
                <a:lnTo>
                  <a:pt x="12101" y="1962"/>
                </a:lnTo>
                <a:lnTo>
                  <a:pt x="12101" y="1958"/>
                </a:lnTo>
                <a:lnTo>
                  <a:pt x="12100" y="1954"/>
                </a:lnTo>
                <a:lnTo>
                  <a:pt x="12099" y="1951"/>
                </a:lnTo>
                <a:lnTo>
                  <a:pt x="12094" y="1946"/>
                </a:lnTo>
                <a:lnTo>
                  <a:pt x="12089" y="1942"/>
                </a:lnTo>
                <a:lnTo>
                  <a:pt x="12081" y="1939"/>
                </a:lnTo>
                <a:lnTo>
                  <a:pt x="12075" y="1938"/>
                </a:lnTo>
                <a:lnTo>
                  <a:pt x="12073" y="1938"/>
                </a:lnTo>
                <a:lnTo>
                  <a:pt x="12072" y="1938"/>
                </a:lnTo>
                <a:lnTo>
                  <a:pt x="12072" y="1938"/>
                </a:lnTo>
                <a:close/>
                <a:moveTo>
                  <a:pt x="5960" y="2312"/>
                </a:moveTo>
                <a:lnTo>
                  <a:pt x="5969" y="2306"/>
                </a:lnTo>
                <a:lnTo>
                  <a:pt x="5979" y="2302"/>
                </a:lnTo>
                <a:lnTo>
                  <a:pt x="5985" y="2298"/>
                </a:lnTo>
                <a:lnTo>
                  <a:pt x="5992" y="2293"/>
                </a:lnTo>
                <a:lnTo>
                  <a:pt x="5991" y="2292"/>
                </a:lnTo>
                <a:lnTo>
                  <a:pt x="5990" y="2292"/>
                </a:lnTo>
                <a:lnTo>
                  <a:pt x="5960" y="2312"/>
                </a:lnTo>
                <a:close/>
                <a:moveTo>
                  <a:pt x="11562" y="2868"/>
                </a:moveTo>
                <a:lnTo>
                  <a:pt x="11560" y="2870"/>
                </a:lnTo>
                <a:lnTo>
                  <a:pt x="11557" y="2873"/>
                </a:lnTo>
                <a:lnTo>
                  <a:pt x="11554" y="2877"/>
                </a:lnTo>
                <a:lnTo>
                  <a:pt x="11553" y="2880"/>
                </a:lnTo>
                <a:lnTo>
                  <a:pt x="11555" y="2884"/>
                </a:lnTo>
                <a:lnTo>
                  <a:pt x="11561" y="2889"/>
                </a:lnTo>
                <a:lnTo>
                  <a:pt x="11569" y="2887"/>
                </a:lnTo>
                <a:lnTo>
                  <a:pt x="11575" y="2884"/>
                </a:lnTo>
                <a:lnTo>
                  <a:pt x="11577" y="2880"/>
                </a:lnTo>
                <a:lnTo>
                  <a:pt x="11578" y="2877"/>
                </a:lnTo>
                <a:lnTo>
                  <a:pt x="11578" y="2875"/>
                </a:lnTo>
                <a:lnTo>
                  <a:pt x="11578" y="2871"/>
                </a:lnTo>
                <a:lnTo>
                  <a:pt x="11577" y="2870"/>
                </a:lnTo>
                <a:lnTo>
                  <a:pt x="11575" y="2868"/>
                </a:lnTo>
                <a:lnTo>
                  <a:pt x="11573" y="2868"/>
                </a:lnTo>
                <a:lnTo>
                  <a:pt x="11569" y="2867"/>
                </a:lnTo>
                <a:lnTo>
                  <a:pt x="11566" y="2868"/>
                </a:lnTo>
                <a:lnTo>
                  <a:pt x="11562" y="2868"/>
                </a:lnTo>
                <a:lnTo>
                  <a:pt x="11562" y="2868"/>
                </a:lnTo>
                <a:close/>
                <a:moveTo>
                  <a:pt x="11444" y="3340"/>
                </a:moveTo>
                <a:lnTo>
                  <a:pt x="11406" y="3356"/>
                </a:lnTo>
                <a:lnTo>
                  <a:pt x="11368" y="3371"/>
                </a:lnTo>
                <a:lnTo>
                  <a:pt x="11332" y="3388"/>
                </a:lnTo>
                <a:lnTo>
                  <a:pt x="11296" y="3405"/>
                </a:lnTo>
                <a:lnTo>
                  <a:pt x="11278" y="3415"/>
                </a:lnTo>
                <a:lnTo>
                  <a:pt x="11261" y="3426"/>
                </a:lnTo>
                <a:lnTo>
                  <a:pt x="11244" y="3436"/>
                </a:lnTo>
                <a:lnTo>
                  <a:pt x="11227" y="3448"/>
                </a:lnTo>
                <a:lnTo>
                  <a:pt x="11211" y="3460"/>
                </a:lnTo>
                <a:lnTo>
                  <a:pt x="11195" y="3473"/>
                </a:lnTo>
                <a:lnTo>
                  <a:pt x="11180" y="3487"/>
                </a:lnTo>
                <a:lnTo>
                  <a:pt x="11166" y="3502"/>
                </a:lnTo>
                <a:lnTo>
                  <a:pt x="11145" y="3502"/>
                </a:lnTo>
                <a:lnTo>
                  <a:pt x="11123" y="3501"/>
                </a:lnTo>
                <a:lnTo>
                  <a:pt x="11102" y="3501"/>
                </a:lnTo>
                <a:lnTo>
                  <a:pt x="11080" y="3500"/>
                </a:lnTo>
                <a:lnTo>
                  <a:pt x="11065" y="3505"/>
                </a:lnTo>
                <a:lnTo>
                  <a:pt x="11052" y="3510"/>
                </a:lnTo>
                <a:lnTo>
                  <a:pt x="11039" y="3515"/>
                </a:lnTo>
                <a:lnTo>
                  <a:pt x="11030" y="3520"/>
                </a:lnTo>
                <a:lnTo>
                  <a:pt x="11021" y="3526"/>
                </a:lnTo>
                <a:lnTo>
                  <a:pt x="11013" y="3531"/>
                </a:lnTo>
                <a:lnTo>
                  <a:pt x="11008" y="3537"/>
                </a:lnTo>
                <a:lnTo>
                  <a:pt x="11004" y="3543"/>
                </a:lnTo>
                <a:lnTo>
                  <a:pt x="11001" y="3551"/>
                </a:lnTo>
                <a:lnTo>
                  <a:pt x="10999" y="3558"/>
                </a:lnTo>
                <a:lnTo>
                  <a:pt x="10998" y="3566"/>
                </a:lnTo>
                <a:lnTo>
                  <a:pt x="11001" y="3574"/>
                </a:lnTo>
                <a:lnTo>
                  <a:pt x="11003" y="3584"/>
                </a:lnTo>
                <a:lnTo>
                  <a:pt x="11006" y="3595"/>
                </a:lnTo>
                <a:lnTo>
                  <a:pt x="11011" y="3605"/>
                </a:lnTo>
                <a:lnTo>
                  <a:pt x="11017" y="3618"/>
                </a:lnTo>
                <a:lnTo>
                  <a:pt x="11028" y="3625"/>
                </a:lnTo>
                <a:lnTo>
                  <a:pt x="11040" y="3633"/>
                </a:lnTo>
                <a:lnTo>
                  <a:pt x="11049" y="3644"/>
                </a:lnTo>
                <a:lnTo>
                  <a:pt x="11056" y="3656"/>
                </a:lnTo>
                <a:lnTo>
                  <a:pt x="11061" y="3668"/>
                </a:lnTo>
                <a:lnTo>
                  <a:pt x="11063" y="3680"/>
                </a:lnTo>
                <a:lnTo>
                  <a:pt x="11064" y="3692"/>
                </a:lnTo>
                <a:lnTo>
                  <a:pt x="11064" y="3703"/>
                </a:lnTo>
                <a:lnTo>
                  <a:pt x="11062" y="3715"/>
                </a:lnTo>
                <a:lnTo>
                  <a:pt x="11060" y="3727"/>
                </a:lnTo>
                <a:lnTo>
                  <a:pt x="11053" y="3751"/>
                </a:lnTo>
                <a:lnTo>
                  <a:pt x="11046" y="3774"/>
                </a:lnTo>
                <a:lnTo>
                  <a:pt x="11041" y="3786"/>
                </a:lnTo>
                <a:lnTo>
                  <a:pt x="11038" y="3799"/>
                </a:lnTo>
                <a:lnTo>
                  <a:pt x="11036" y="3811"/>
                </a:lnTo>
                <a:lnTo>
                  <a:pt x="11035" y="3823"/>
                </a:lnTo>
                <a:lnTo>
                  <a:pt x="11058" y="3822"/>
                </a:lnTo>
                <a:lnTo>
                  <a:pt x="11080" y="3821"/>
                </a:lnTo>
                <a:lnTo>
                  <a:pt x="11101" y="3822"/>
                </a:lnTo>
                <a:lnTo>
                  <a:pt x="11120" y="3824"/>
                </a:lnTo>
                <a:lnTo>
                  <a:pt x="11139" y="3828"/>
                </a:lnTo>
                <a:lnTo>
                  <a:pt x="11158" y="3834"/>
                </a:lnTo>
                <a:lnTo>
                  <a:pt x="11176" y="3841"/>
                </a:lnTo>
                <a:lnTo>
                  <a:pt x="11193" y="3850"/>
                </a:lnTo>
                <a:lnTo>
                  <a:pt x="11229" y="3869"/>
                </a:lnTo>
                <a:lnTo>
                  <a:pt x="11256" y="3883"/>
                </a:lnTo>
                <a:lnTo>
                  <a:pt x="11268" y="3887"/>
                </a:lnTo>
                <a:lnTo>
                  <a:pt x="11279" y="3891"/>
                </a:lnTo>
                <a:lnTo>
                  <a:pt x="11289" y="3892"/>
                </a:lnTo>
                <a:lnTo>
                  <a:pt x="11298" y="3892"/>
                </a:lnTo>
                <a:lnTo>
                  <a:pt x="11308" y="3890"/>
                </a:lnTo>
                <a:lnTo>
                  <a:pt x="11317" y="3886"/>
                </a:lnTo>
                <a:lnTo>
                  <a:pt x="11326" y="3881"/>
                </a:lnTo>
                <a:lnTo>
                  <a:pt x="11337" y="3873"/>
                </a:lnTo>
                <a:lnTo>
                  <a:pt x="11360" y="3854"/>
                </a:lnTo>
                <a:lnTo>
                  <a:pt x="11390" y="3827"/>
                </a:lnTo>
                <a:lnTo>
                  <a:pt x="11405" y="3813"/>
                </a:lnTo>
                <a:lnTo>
                  <a:pt x="11421" y="3800"/>
                </a:lnTo>
                <a:lnTo>
                  <a:pt x="11437" y="3786"/>
                </a:lnTo>
                <a:lnTo>
                  <a:pt x="11453" y="3772"/>
                </a:lnTo>
                <a:lnTo>
                  <a:pt x="11453" y="3772"/>
                </a:lnTo>
                <a:lnTo>
                  <a:pt x="11467" y="3772"/>
                </a:lnTo>
                <a:lnTo>
                  <a:pt x="11480" y="3771"/>
                </a:lnTo>
                <a:lnTo>
                  <a:pt x="11467" y="3769"/>
                </a:lnTo>
                <a:lnTo>
                  <a:pt x="11455" y="3767"/>
                </a:lnTo>
                <a:lnTo>
                  <a:pt x="11448" y="3746"/>
                </a:lnTo>
                <a:lnTo>
                  <a:pt x="11441" y="3727"/>
                </a:lnTo>
                <a:lnTo>
                  <a:pt x="11437" y="3718"/>
                </a:lnTo>
                <a:lnTo>
                  <a:pt x="11433" y="3710"/>
                </a:lnTo>
                <a:lnTo>
                  <a:pt x="11428" y="3702"/>
                </a:lnTo>
                <a:lnTo>
                  <a:pt x="11422" y="3695"/>
                </a:lnTo>
                <a:lnTo>
                  <a:pt x="11416" y="3689"/>
                </a:lnTo>
                <a:lnTo>
                  <a:pt x="11408" y="3684"/>
                </a:lnTo>
                <a:lnTo>
                  <a:pt x="11400" y="3680"/>
                </a:lnTo>
                <a:lnTo>
                  <a:pt x="11391" y="3678"/>
                </a:lnTo>
                <a:lnTo>
                  <a:pt x="11380" y="3675"/>
                </a:lnTo>
                <a:lnTo>
                  <a:pt x="11369" y="3675"/>
                </a:lnTo>
                <a:lnTo>
                  <a:pt x="11357" y="3676"/>
                </a:lnTo>
                <a:lnTo>
                  <a:pt x="11343" y="3680"/>
                </a:lnTo>
                <a:lnTo>
                  <a:pt x="11332" y="3681"/>
                </a:lnTo>
                <a:lnTo>
                  <a:pt x="11322" y="3682"/>
                </a:lnTo>
                <a:lnTo>
                  <a:pt x="11312" y="3681"/>
                </a:lnTo>
                <a:lnTo>
                  <a:pt x="11303" y="3679"/>
                </a:lnTo>
                <a:lnTo>
                  <a:pt x="11294" y="3675"/>
                </a:lnTo>
                <a:lnTo>
                  <a:pt x="11287" y="3671"/>
                </a:lnTo>
                <a:lnTo>
                  <a:pt x="11279" y="3666"/>
                </a:lnTo>
                <a:lnTo>
                  <a:pt x="11272" y="3660"/>
                </a:lnTo>
                <a:lnTo>
                  <a:pt x="11258" y="3646"/>
                </a:lnTo>
                <a:lnTo>
                  <a:pt x="11246" y="3632"/>
                </a:lnTo>
                <a:lnTo>
                  <a:pt x="11234" y="3618"/>
                </a:lnTo>
                <a:lnTo>
                  <a:pt x="11223" y="3604"/>
                </a:lnTo>
                <a:lnTo>
                  <a:pt x="11219" y="3597"/>
                </a:lnTo>
                <a:lnTo>
                  <a:pt x="11216" y="3590"/>
                </a:lnTo>
                <a:lnTo>
                  <a:pt x="11215" y="3584"/>
                </a:lnTo>
                <a:lnTo>
                  <a:pt x="11215" y="3577"/>
                </a:lnTo>
                <a:lnTo>
                  <a:pt x="11217" y="3571"/>
                </a:lnTo>
                <a:lnTo>
                  <a:pt x="11219" y="3566"/>
                </a:lnTo>
                <a:lnTo>
                  <a:pt x="11223" y="3559"/>
                </a:lnTo>
                <a:lnTo>
                  <a:pt x="11227" y="3554"/>
                </a:lnTo>
                <a:lnTo>
                  <a:pt x="11249" y="3532"/>
                </a:lnTo>
                <a:lnTo>
                  <a:pt x="11270" y="3512"/>
                </a:lnTo>
                <a:lnTo>
                  <a:pt x="11277" y="3501"/>
                </a:lnTo>
                <a:lnTo>
                  <a:pt x="11284" y="3491"/>
                </a:lnTo>
                <a:lnTo>
                  <a:pt x="11292" y="3482"/>
                </a:lnTo>
                <a:lnTo>
                  <a:pt x="11300" y="3472"/>
                </a:lnTo>
                <a:lnTo>
                  <a:pt x="11312" y="3461"/>
                </a:lnTo>
                <a:lnTo>
                  <a:pt x="11326" y="3453"/>
                </a:lnTo>
                <a:lnTo>
                  <a:pt x="11341" y="3444"/>
                </a:lnTo>
                <a:lnTo>
                  <a:pt x="11357" y="3436"/>
                </a:lnTo>
                <a:lnTo>
                  <a:pt x="11388" y="3424"/>
                </a:lnTo>
                <a:lnTo>
                  <a:pt x="11419" y="3411"/>
                </a:lnTo>
                <a:lnTo>
                  <a:pt x="11434" y="3404"/>
                </a:lnTo>
                <a:lnTo>
                  <a:pt x="11450" y="3397"/>
                </a:lnTo>
                <a:lnTo>
                  <a:pt x="11464" y="3389"/>
                </a:lnTo>
                <a:lnTo>
                  <a:pt x="11479" y="3382"/>
                </a:lnTo>
                <a:lnTo>
                  <a:pt x="11493" y="3372"/>
                </a:lnTo>
                <a:lnTo>
                  <a:pt x="11506" y="3361"/>
                </a:lnTo>
                <a:lnTo>
                  <a:pt x="11519" y="3349"/>
                </a:lnTo>
                <a:lnTo>
                  <a:pt x="11531" y="3336"/>
                </a:lnTo>
                <a:lnTo>
                  <a:pt x="11520" y="3337"/>
                </a:lnTo>
                <a:lnTo>
                  <a:pt x="11509" y="3337"/>
                </a:lnTo>
                <a:lnTo>
                  <a:pt x="11515" y="3336"/>
                </a:lnTo>
                <a:lnTo>
                  <a:pt x="11520" y="3335"/>
                </a:lnTo>
                <a:lnTo>
                  <a:pt x="11525" y="3335"/>
                </a:lnTo>
                <a:lnTo>
                  <a:pt x="11531" y="3336"/>
                </a:lnTo>
                <a:lnTo>
                  <a:pt x="11547" y="3320"/>
                </a:lnTo>
                <a:lnTo>
                  <a:pt x="11563" y="3306"/>
                </a:lnTo>
                <a:lnTo>
                  <a:pt x="11581" y="3292"/>
                </a:lnTo>
                <a:lnTo>
                  <a:pt x="11600" y="3279"/>
                </a:lnTo>
                <a:lnTo>
                  <a:pt x="11638" y="3256"/>
                </a:lnTo>
                <a:lnTo>
                  <a:pt x="11679" y="3232"/>
                </a:lnTo>
                <a:lnTo>
                  <a:pt x="11700" y="3219"/>
                </a:lnTo>
                <a:lnTo>
                  <a:pt x="11721" y="3206"/>
                </a:lnTo>
                <a:lnTo>
                  <a:pt x="11743" y="3193"/>
                </a:lnTo>
                <a:lnTo>
                  <a:pt x="11764" y="3178"/>
                </a:lnTo>
                <a:lnTo>
                  <a:pt x="11786" y="3163"/>
                </a:lnTo>
                <a:lnTo>
                  <a:pt x="11807" y="3146"/>
                </a:lnTo>
                <a:lnTo>
                  <a:pt x="11829" y="3128"/>
                </a:lnTo>
                <a:lnTo>
                  <a:pt x="11850" y="3107"/>
                </a:lnTo>
                <a:lnTo>
                  <a:pt x="11817" y="3118"/>
                </a:lnTo>
                <a:lnTo>
                  <a:pt x="11786" y="3130"/>
                </a:lnTo>
                <a:lnTo>
                  <a:pt x="11756" y="3142"/>
                </a:lnTo>
                <a:lnTo>
                  <a:pt x="11727" y="3153"/>
                </a:lnTo>
                <a:lnTo>
                  <a:pt x="11699" y="3166"/>
                </a:lnTo>
                <a:lnTo>
                  <a:pt x="11672" y="3180"/>
                </a:lnTo>
                <a:lnTo>
                  <a:pt x="11646" y="3194"/>
                </a:lnTo>
                <a:lnTo>
                  <a:pt x="11621" y="3208"/>
                </a:lnTo>
                <a:lnTo>
                  <a:pt x="11596" y="3223"/>
                </a:lnTo>
                <a:lnTo>
                  <a:pt x="11573" y="3238"/>
                </a:lnTo>
                <a:lnTo>
                  <a:pt x="11550" y="3254"/>
                </a:lnTo>
                <a:lnTo>
                  <a:pt x="11528" y="3271"/>
                </a:lnTo>
                <a:lnTo>
                  <a:pt x="11506" y="3287"/>
                </a:lnTo>
                <a:lnTo>
                  <a:pt x="11485" y="3304"/>
                </a:lnTo>
                <a:lnTo>
                  <a:pt x="11464" y="3321"/>
                </a:lnTo>
                <a:lnTo>
                  <a:pt x="11444" y="3340"/>
                </a:lnTo>
                <a:lnTo>
                  <a:pt x="11444" y="3340"/>
                </a:lnTo>
                <a:close/>
                <a:moveTo>
                  <a:pt x="12280" y="3311"/>
                </a:moveTo>
                <a:lnTo>
                  <a:pt x="12279" y="3316"/>
                </a:lnTo>
                <a:lnTo>
                  <a:pt x="12278" y="3321"/>
                </a:lnTo>
                <a:lnTo>
                  <a:pt x="12276" y="3326"/>
                </a:lnTo>
                <a:lnTo>
                  <a:pt x="12274" y="3331"/>
                </a:lnTo>
                <a:lnTo>
                  <a:pt x="12267" y="3342"/>
                </a:lnTo>
                <a:lnTo>
                  <a:pt x="12260" y="3353"/>
                </a:lnTo>
                <a:lnTo>
                  <a:pt x="12243" y="3373"/>
                </a:lnTo>
                <a:lnTo>
                  <a:pt x="12227" y="3394"/>
                </a:lnTo>
                <a:lnTo>
                  <a:pt x="12223" y="3402"/>
                </a:lnTo>
                <a:lnTo>
                  <a:pt x="12222" y="3412"/>
                </a:lnTo>
                <a:lnTo>
                  <a:pt x="12222" y="3419"/>
                </a:lnTo>
                <a:lnTo>
                  <a:pt x="12223" y="3424"/>
                </a:lnTo>
                <a:lnTo>
                  <a:pt x="12234" y="3428"/>
                </a:lnTo>
                <a:lnTo>
                  <a:pt x="12247" y="3430"/>
                </a:lnTo>
                <a:lnTo>
                  <a:pt x="12260" y="3432"/>
                </a:lnTo>
                <a:lnTo>
                  <a:pt x="12274" y="3435"/>
                </a:lnTo>
                <a:lnTo>
                  <a:pt x="12311" y="3405"/>
                </a:lnTo>
                <a:lnTo>
                  <a:pt x="12346" y="3376"/>
                </a:lnTo>
                <a:lnTo>
                  <a:pt x="12382" y="3346"/>
                </a:lnTo>
                <a:lnTo>
                  <a:pt x="12416" y="3316"/>
                </a:lnTo>
                <a:lnTo>
                  <a:pt x="12420" y="3311"/>
                </a:lnTo>
                <a:lnTo>
                  <a:pt x="12422" y="3305"/>
                </a:lnTo>
                <a:lnTo>
                  <a:pt x="12423" y="3300"/>
                </a:lnTo>
                <a:lnTo>
                  <a:pt x="12423" y="3293"/>
                </a:lnTo>
                <a:lnTo>
                  <a:pt x="12421" y="3288"/>
                </a:lnTo>
                <a:lnTo>
                  <a:pt x="12418" y="3283"/>
                </a:lnTo>
                <a:lnTo>
                  <a:pt x="12414" y="3277"/>
                </a:lnTo>
                <a:lnTo>
                  <a:pt x="12407" y="3273"/>
                </a:lnTo>
                <a:lnTo>
                  <a:pt x="12397" y="3269"/>
                </a:lnTo>
                <a:lnTo>
                  <a:pt x="12384" y="3265"/>
                </a:lnTo>
                <a:lnTo>
                  <a:pt x="12371" y="3263"/>
                </a:lnTo>
                <a:lnTo>
                  <a:pt x="12359" y="3261"/>
                </a:lnTo>
                <a:lnTo>
                  <a:pt x="12348" y="3259"/>
                </a:lnTo>
                <a:lnTo>
                  <a:pt x="12338" y="3257"/>
                </a:lnTo>
                <a:lnTo>
                  <a:pt x="12330" y="3255"/>
                </a:lnTo>
                <a:lnTo>
                  <a:pt x="12321" y="3255"/>
                </a:lnTo>
                <a:lnTo>
                  <a:pt x="12313" y="3256"/>
                </a:lnTo>
                <a:lnTo>
                  <a:pt x="12305" y="3257"/>
                </a:lnTo>
                <a:lnTo>
                  <a:pt x="12299" y="3261"/>
                </a:lnTo>
                <a:lnTo>
                  <a:pt x="12293" y="3266"/>
                </a:lnTo>
                <a:lnTo>
                  <a:pt x="12288" y="3274"/>
                </a:lnTo>
                <a:lnTo>
                  <a:pt x="12285" y="3284"/>
                </a:lnTo>
                <a:lnTo>
                  <a:pt x="12281" y="3295"/>
                </a:lnTo>
                <a:lnTo>
                  <a:pt x="12280" y="3311"/>
                </a:lnTo>
                <a:lnTo>
                  <a:pt x="12280" y="3311"/>
                </a:lnTo>
                <a:close/>
                <a:moveTo>
                  <a:pt x="11871" y="3350"/>
                </a:moveTo>
                <a:lnTo>
                  <a:pt x="11862" y="3350"/>
                </a:lnTo>
                <a:lnTo>
                  <a:pt x="11853" y="3351"/>
                </a:lnTo>
                <a:lnTo>
                  <a:pt x="11846" y="3354"/>
                </a:lnTo>
                <a:lnTo>
                  <a:pt x="11838" y="3357"/>
                </a:lnTo>
                <a:lnTo>
                  <a:pt x="11832" y="3362"/>
                </a:lnTo>
                <a:lnTo>
                  <a:pt x="11827" y="3368"/>
                </a:lnTo>
                <a:lnTo>
                  <a:pt x="11823" y="3375"/>
                </a:lnTo>
                <a:lnTo>
                  <a:pt x="11820" y="3385"/>
                </a:lnTo>
                <a:lnTo>
                  <a:pt x="11820" y="3388"/>
                </a:lnTo>
                <a:lnTo>
                  <a:pt x="11821" y="3392"/>
                </a:lnTo>
                <a:lnTo>
                  <a:pt x="11822" y="3397"/>
                </a:lnTo>
                <a:lnTo>
                  <a:pt x="11825" y="3400"/>
                </a:lnTo>
                <a:lnTo>
                  <a:pt x="11832" y="3405"/>
                </a:lnTo>
                <a:lnTo>
                  <a:pt x="11839" y="3410"/>
                </a:lnTo>
                <a:lnTo>
                  <a:pt x="11847" y="3413"/>
                </a:lnTo>
                <a:lnTo>
                  <a:pt x="11854" y="3414"/>
                </a:lnTo>
                <a:lnTo>
                  <a:pt x="11863" y="3414"/>
                </a:lnTo>
                <a:lnTo>
                  <a:pt x="11871" y="3413"/>
                </a:lnTo>
                <a:lnTo>
                  <a:pt x="11879" y="3410"/>
                </a:lnTo>
                <a:lnTo>
                  <a:pt x="11887" y="3406"/>
                </a:lnTo>
                <a:lnTo>
                  <a:pt x="11892" y="3400"/>
                </a:lnTo>
                <a:lnTo>
                  <a:pt x="11898" y="3392"/>
                </a:lnTo>
                <a:lnTo>
                  <a:pt x="11900" y="3389"/>
                </a:lnTo>
                <a:lnTo>
                  <a:pt x="11902" y="3386"/>
                </a:lnTo>
                <a:lnTo>
                  <a:pt x="11903" y="3383"/>
                </a:lnTo>
                <a:lnTo>
                  <a:pt x="11904" y="3379"/>
                </a:lnTo>
                <a:lnTo>
                  <a:pt x="11903" y="3372"/>
                </a:lnTo>
                <a:lnTo>
                  <a:pt x="11902" y="3367"/>
                </a:lnTo>
                <a:lnTo>
                  <a:pt x="11899" y="3361"/>
                </a:lnTo>
                <a:lnTo>
                  <a:pt x="11894" y="3357"/>
                </a:lnTo>
                <a:lnTo>
                  <a:pt x="11890" y="3354"/>
                </a:lnTo>
                <a:lnTo>
                  <a:pt x="11885" y="3351"/>
                </a:lnTo>
                <a:lnTo>
                  <a:pt x="11878" y="3350"/>
                </a:lnTo>
                <a:lnTo>
                  <a:pt x="11872" y="3350"/>
                </a:lnTo>
                <a:lnTo>
                  <a:pt x="11871" y="3350"/>
                </a:lnTo>
                <a:lnTo>
                  <a:pt x="11871" y="3350"/>
                </a:lnTo>
                <a:lnTo>
                  <a:pt x="11871" y="3350"/>
                </a:lnTo>
                <a:close/>
                <a:moveTo>
                  <a:pt x="11542" y="3496"/>
                </a:moveTo>
                <a:lnTo>
                  <a:pt x="11537" y="3499"/>
                </a:lnTo>
                <a:lnTo>
                  <a:pt x="11532" y="3502"/>
                </a:lnTo>
                <a:lnTo>
                  <a:pt x="11528" y="3506"/>
                </a:lnTo>
                <a:lnTo>
                  <a:pt x="11523" y="3512"/>
                </a:lnTo>
                <a:lnTo>
                  <a:pt x="11520" y="3516"/>
                </a:lnTo>
                <a:lnTo>
                  <a:pt x="11517" y="3521"/>
                </a:lnTo>
                <a:lnTo>
                  <a:pt x="11515" y="3527"/>
                </a:lnTo>
                <a:lnTo>
                  <a:pt x="11514" y="3531"/>
                </a:lnTo>
                <a:lnTo>
                  <a:pt x="11514" y="3537"/>
                </a:lnTo>
                <a:lnTo>
                  <a:pt x="11516" y="3542"/>
                </a:lnTo>
                <a:lnTo>
                  <a:pt x="11518" y="3547"/>
                </a:lnTo>
                <a:lnTo>
                  <a:pt x="11521" y="3553"/>
                </a:lnTo>
                <a:lnTo>
                  <a:pt x="11524" y="3557"/>
                </a:lnTo>
                <a:lnTo>
                  <a:pt x="11529" y="3562"/>
                </a:lnTo>
                <a:lnTo>
                  <a:pt x="11533" y="3566"/>
                </a:lnTo>
                <a:lnTo>
                  <a:pt x="11537" y="3569"/>
                </a:lnTo>
                <a:lnTo>
                  <a:pt x="11546" y="3573"/>
                </a:lnTo>
                <a:lnTo>
                  <a:pt x="11553" y="3576"/>
                </a:lnTo>
                <a:lnTo>
                  <a:pt x="11562" y="3579"/>
                </a:lnTo>
                <a:lnTo>
                  <a:pt x="11569" y="3581"/>
                </a:lnTo>
                <a:lnTo>
                  <a:pt x="11578" y="3582"/>
                </a:lnTo>
                <a:lnTo>
                  <a:pt x="11586" y="3582"/>
                </a:lnTo>
                <a:lnTo>
                  <a:pt x="11593" y="3581"/>
                </a:lnTo>
                <a:lnTo>
                  <a:pt x="11601" y="3580"/>
                </a:lnTo>
                <a:lnTo>
                  <a:pt x="11617" y="3575"/>
                </a:lnTo>
                <a:lnTo>
                  <a:pt x="11632" y="3570"/>
                </a:lnTo>
                <a:lnTo>
                  <a:pt x="11647" y="3563"/>
                </a:lnTo>
                <a:lnTo>
                  <a:pt x="11662" y="3557"/>
                </a:lnTo>
                <a:lnTo>
                  <a:pt x="11670" y="3543"/>
                </a:lnTo>
                <a:lnTo>
                  <a:pt x="11674" y="3530"/>
                </a:lnTo>
                <a:lnTo>
                  <a:pt x="11674" y="3527"/>
                </a:lnTo>
                <a:lnTo>
                  <a:pt x="11672" y="3523"/>
                </a:lnTo>
                <a:lnTo>
                  <a:pt x="11670" y="3519"/>
                </a:lnTo>
                <a:lnTo>
                  <a:pt x="11666" y="3517"/>
                </a:lnTo>
                <a:lnTo>
                  <a:pt x="11645" y="3506"/>
                </a:lnTo>
                <a:lnTo>
                  <a:pt x="11623" y="3497"/>
                </a:lnTo>
                <a:lnTo>
                  <a:pt x="11612" y="3492"/>
                </a:lnTo>
                <a:lnTo>
                  <a:pt x="11602" y="3489"/>
                </a:lnTo>
                <a:lnTo>
                  <a:pt x="11590" y="3487"/>
                </a:lnTo>
                <a:lnTo>
                  <a:pt x="11579" y="3486"/>
                </a:lnTo>
                <a:lnTo>
                  <a:pt x="11569" y="3487"/>
                </a:lnTo>
                <a:lnTo>
                  <a:pt x="11561" y="3488"/>
                </a:lnTo>
                <a:lnTo>
                  <a:pt x="11551" y="3491"/>
                </a:lnTo>
                <a:lnTo>
                  <a:pt x="11542" y="3496"/>
                </a:lnTo>
                <a:lnTo>
                  <a:pt x="11542" y="3496"/>
                </a:lnTo>
                <a:close/>
                <a:moveTo>
                  <a:pt x="12313" y="3601"/>
                </a:moveTo>
                <a:lnTo>
                  <a:pt x="12329" y="3597"/>
                </a:lnTo>
                <a:lnTo>
                  <a:pt x="12345" y="3593"/>
                </a:lnTo>
                <a:lnTo>
                  <a:pt x="12360" y="3587"/>
                </a:lnTo>
                <a:lnTo>
                  <a:pt x="12374" y="3582"/>
                </a:lnTo>
                <a:lnTo>
                  <a:pt x="12387" y="3576"/>
                </a:lnTo>
                <a:lnTo>
                  <a:pt x="12398" y="3571"/>
                </a:lnTo>
                <a:lnTo>
                  <a:pt x="12408" y="3566"/>
                </a:lnTo>
                <a:lnTo>
                  <a:pt x="12417" y="3560"/>
                </a:lnTo>
                <a:lnTo>
                  <a:pt x="12425" y="3556"/>
                </a:lnTo>
                <a:lnTo>
                  <a:pt x="12431" y="3551"/>
                </a:lnTo>
                <a:lnTo>
                  <a:pt x="12435" y="3546"/>
                </a:lnTo>
                <a:lnTo>
                  <a:pt x="12437" y="3542"/>
                </a:lnTo>
                <a:lnTo>
                  <a:pt x="12439" y="3539"/>
                </a:lnTo>
                <a:lnTo>
                  <a:pt x="12437" y="3535"/>
                </a:lnTo>
                <a:lnTo>
                  <a:pt x="12434" y="3533"/>
                </a:lnTo>
                <a:lnTo>
                  <a:pt x="12429" y="3531"/>
                </a:lnTo>
                <a:lnTo>
                  <a:pt x="12419" y="3530"/>
                </a:lnTo>
                <a:lnTo>
                  <a:pt x="12411" y="3530"/>
                </a:lnTo>
                <a:lnTo>
                  <a:pt x="12403" y="3530"/>
                </a:lnTo>
                <a:lnTo>
                  <a:pt x="12395" y="3531"/>
                </a:lnTo>
                <a:lnTo>
                  <a:pt x="12388" y="3533"/>
                </a:lnTo>
                <a:lnTo>
                  <a:pt x="12380" y="3535"/>
                </a:lnTo>
                <a:lnTo>
                  <a:pt x="12374" y="3538"/>
                </a:lnTo>
                <a:lnTo>
                  <a:pt x="12368" y="3542"/>
                </a:lnTo>
                <a:lnTo>
                  <a:pt x="12361" y="3545"/>
                </a:lnTo>
                <a:lnTo>
                  <a:pt x="12355" y="3551"/>
                </a:lnTo>
                <a:lnTo>
                  <a:pt x="12344" y="3560"/>
                </a:lnTo>
                <a:lnTo>
                  <a:pt x="12332" y="3573"/>
                </a:lnTo>
                <a:lnTo>
                  <a:pt x="12322" y="3586"/>
                </a:lnTo>
                <a:lnTo>
                  <a:pt x="12313" y="3601"/>
                </a:lnTo>
                <a:lnTo>
                  <a:pt x="12313" y="3601"/>
                </a:lnTo>
                <a:close/>
                <a:moveTo>
                  <a:pt x="11691" y="3639"/>
                </a:moveTo>
                <a:lnTo>
                  <a:pt x="11686" y="3641"/>
                </a:lnTo>
                <a:lnTo>
                  <a:pt x="11679" y="3643"/>
                </a:lnTo>
                <a:lnTo>
                  <a:pt x="11674" y="3647"/>
                </a:lnTo>
                <a:lnTo>
                  <a:pt x="11670" y="3651"/>
                </a:lnTo>
                <a:lnTo>
                  <a:pt x="11664" y="3656"/>
                </a:lnTo>
                <a:lnTo>
                  <a:pt x="11661" y="3660"/>
                </a:lnTo>
                <a:lnTo>
                  <a:pt x="11657" y="3666"/>
                </a:lnTo>
                <a:lnTo>
                  <a:pt x="11654" y="3670"/>
                </a:lnTo>
                <a:lnTo>
                  <a:pt x="11651" y="3681"/>
                </a:lnTo>
                <a:lnTo>
                  <a:pt x="11650" y="3692"/>
                </a:lnTo>
                <a:lnTo>
                  <a:pt x="11650" y="3702"/>
                </a:lnTo>
                <a:lnTo>
                  <a:pt x="11652" y="3712"/>
                </a:lnTo>
                <a:lnTo>
                  <a:pt x="11656" y="3722"/>
                </a:lnTo>
                <a:lnTo>
                  <a:pt x="11661" y="3730"/>
                </a:lnTo>
                <a:lnTo>
                  <a:pt x="11668" y="3739"/>
                </a:lnTo>
                <a:lnTo>
                  <a:pt x="11677" y="3746"/>
                </a:lnTo>
                <a:lnTo>
                  <a:pt x="11681" y="3749"/>
                </a:lnTo>
                <a:lnTo>
                  <a:pt x="11686" y="3750"/>
                </a:lnTo>
                <a:lnTo>
                  <a:pt x="11692" y="3749"/>
                </a:lnTo>
                <a:lnTo>
                  <a:pt x="11697" y="3749"/>
                </a:lnTo>
                <a:lnTo>
                  <a:pt x="11704" y="3748"/>
                </a:lnTo>
                <a:lnTo>
                  <a:pt x="11709" y="3748"/>
                </a:lnTo>
                <a:lnTo>
                  <a:pt x="11714" y="3743"/>
                </a:lnTo>
                <a:lnTo>
                  <a:pt x="11718" y="3739"/>
                </a:lnTo>
                <a:lnTo>
                  <a:pt x="11721" y="3735"/>
                </a:lnTo>
                <a:lnTo>
                  <a:pt x="11724" y="3730"/>
                </a:lnTo>
                <a:lnTo>
                  <a:pt x="11728" y="3721"/>
                </a:lnTo>
                <a:lnTo>
                  <a:pt x="11730" y="3711"/>
                </a:lnTo>
                <a:lnTo>
                  <a:pt x="11730" y="3701"/>
                </a:lnTo>
                <a:lnTo>
                  <a:pt x="11728" y="3690"/>
                </a:lnTo>
                <a:lnTo>
                  <a:pt x="11727" y="3680"/>
                </a:lnTo>
                <a:lnTo>
                  <a:pt x="11724" y="3669"/>
                </a:lnTo>
                <a:lnTo>
                  <a:pt x="11723" y="3664"/>
                </a:lnTo>
                <a:lnTo>
                  <a:pt x="11721" y="3658"/>
                </a:lnTo>
                <a:lnTo>
                  <a:pt x="11718" y="3653"/>
                </a:lnTo>
                <a:lnTo>
                  <a:pt x="11716" y="3648"/>
                </a:lnTo>
                <a:lnTo>
                  <a:pt x="11711" y="3644"/>
                </a:lnTo>
                <a:lnTo>
                  <a:pt x="11707" y="3641"/>
                </a:lnTo>
                <a:lnTo>
                  <a:pt x="11703" y="3639"/>
                </a:lnTo>
                <a:lnTo>
                  <a:pt x="11697" y="3638"/>
                </a:lnTo>
                <a:lnTo>
                  <a:pt x="11694" y="3639"/>
                </a:lnTo>
                <a:lnTo>
                  <a:pt x="11691" y="3639"/>
                </a:lnTo>
                <a:lnTo>
                  <a:pt x="11691" y="3639"/>
                </a:lnTo>
                <a:close/>
                <a:moveTo>
                  <a:pt x="10662" y="3885"/>
                </a:moveTo>
                <a:lnTo>
                  <a:pt x="10669" y="3884"/>
                </a:lnTo>
                <a:lnTo>
                  <a:pt x="10675" y="3883"/>
                </a:lnTo>
                <a:lnTo>
                  <a:pt x="10683" y="3875"/>
                </a:lnTo>
                <a:lnTo>
                  <a:pt x="10691" y="3865"/>
                </a:lnTo>
                <a:lnTo>
                  <a:pt x="10677" y="3875"/>
                </a:lnTo>
                <a:lnTo>
                  <a:pt x="10662" y="3885"/>
                </a:lnTo>
                <a:lnTo>
                  <a:pt x="10662" y="3885"/>
                </a:lnTo>
                <a:close/>
                <a:moveTo>
                  <a:pt x="10554" y="3937"/>
                </a:moveTo>
                <a:lnTo>
                  <a:pt x="10564" y="3939"/>
                </a:lnTo>
                <a:lnTo>
                  <a:pt x="10572" y="3939"/>
                </a:lnTo>
                <a:lnTo>
                  <a:pt x="10580" y="3938"/>
                </a:lnTo>
                <a:lnTo>
                  <a:pt x="10588" y="3936"/>
                </a:lnTo>
                <a:lnTo>
                  <a:pt x="10593" y="3933"/>
                </a:lnTo>
                <a:lnTo>
                  <a:pt x="10598" y="3927"/>
                </a:lnTo>
                <a:lnTo>
                  <a:pt x="10603" y="3920"/>
                </a:lnTo>
                <a:lnTo>
                  <a:pt x="10607" y="3910"/>
                </a:lnTo>
                <a:lnTo>
                  <a:pt x="10594" y="3916"/>
                </a:lnTo>
                <a:lnTo>
                  <a:pt x="10581" y="3923"/>
                </a:lnTo>
                <a:lnTo>
                  <a:pt x="10567" y="3930"/>
                </a:lnTo>
                <a:lnTo>
                  <a:pt x="10554" y="3937"/>
                </a:lnTo>
                <a:close/>
                <a:moveTo>
                  <a:pt x="10554" y="3937"/>
                </a:moveTo>
                <a:lnTo>
                  <a:pt x="10554" y="3937"/>
                </a:lnTo>
                <a:lnTo>
                  <a:pt x="10554" y="3937"/>
                </a:lnTo>
                <a:lnTo>
                  <a:pt x="10554" y="3937"/>
                </a:lnTo>
                <a:lnTo>
                  <a:pt x="10553" y="3937"/>
                </a:lnTo>
                <a:lnTo>
                  <a:pt x="10554" y="3937"/>
                </a:lnTo>
                <a:lnTo>
                  <a:pt x="10554" y="3937"/>
                </a:lnTo>
                <a:lnTo>
                  <a:pt x="10554" y="3937"/>
                </a:lnTo>
                <a:close/>
                <a:moveTo>
                  <a:pt x="10640" y="4358"/>
                </a:moveTo>
                <a:lnTo>
                  <a:pt x="10641" y="4358"/>
                </a:lnTo>
                <a:lnTo>
                  <a:pt x="10642" y="4359"/>
                </a:lnTo>
                <a:lnTo>
                  <a:pt x="10646" y="4359"/>
                </a:lnTo>
                <a:lnTo>
                  <a:pt x="10649" y="4358"/>
                </a:lnTo>
                <a:lnTo>
                  <a:pt x="10646" y="4358"/>
                </a:lnTo>
                <a:lnTo>
                  <a:pt x="10642" y="4357"/>
                </a:lnTo>
                <a:lnTo>
                  <a:pt x="10641" y="4357"/>
                </a:lnTo>
                <a:lnTo>
                  <a:pt x="10640" y="4358"/>
                </a:lnTo>
                <a:lnTo>
                  <a:pt x="10640" y="4358"/>
                </a:lnTo>
                <a:close/>
                <a:moveTo>
                  <a:pt x="10649" y="4358"/>
                </a:moveTo>
                <a:lnTo>
                  <a:pt x="10652" y="4360"/>
                </a:lnTo>
                <a:lnTo>
                  <a:pt x="10655" y="4361"/>
                </a:lnTo>
                <a:lnTo>
                  <a:pt x="10660" y="4360"/>
                </a:lnTo>
                <a:lnTo>
                  <a:pt x="10665" y="4358"/>
                </a:lnTo>
                <a:lnTo>
                  <a:pt x="10656" y="4358"/>
                </a:lnTo>
                <a:lnTo>
                  <a:pt x="10649" y="4358"/>
                </a:lnTo>
                <a:lnTo>
                  <a:pt x="10649" y="4358"/>
                </a:lnTo>
                <a:close/>
                <a:moveTo>
                  <a:pt x="13470" y="5700"/>
                </a:moveTo>
                <a:lnTo>
                  <a:pt x="13466" y="5701"/>
                </a:lnTo>
                <a:lnTo>
                  <a:pt x="13461" y="5703"/>
                </a:lnTo>
                <a:lnTo>
                  <a:pt x="13459" y="5705"/>
                </a:lnTo>
                <a:lnTo>
                  <a:pt x="13457" y="5708"/>
                </a:lnTo>
                <a:lnTo>
                  <a:pt x="13456" y="5712"/>
                </a:lnTo>
                <a:lnTo>
                  <a:pt x="13456" y="5715"/>
                </a:lnTo>
                <a:lnTo>
                  <a:pt x="13456" y="5719"/>
                </a:lnTo>
                <a:lnTo>
                  <a:pt x="13458" y="5723"/>
                </a:lnTo>
                <a:lnTo>
                  <a:pt x="13463" y="5727"/>
                </a:lnTo>
                <a:lnTo>
                  <a:pt x="13471" y="5730"/>
                </a:lnTo>
                <a:lnTo>
                  <a:pt x="13475" y="5728"/>
                </a:lnTo>
                <a:lnTo>
                  <a:pt x="13480" y="5726"/>
                </a:lnTo>
                <a:lnTo>
                  <a:pt x="13482" y="5723"/>
                </a:lnTo>
                <a:lnTo>
                  <a:pt x="13484" y="5720"/>
                </a:lnTo>
                <a:lnTo>
                  <a:pt x="13485" y="5717"/>
                </a:lnTo>
                <a:lnTo>
                  <a:pt x="13485" y="5714"/>
                </a:lnTo>
                <a:lnTo>
                  <a:pt x="13484" y="5711"/>
                </a:lnTo>
                <a:lnTo>
                  <a:pt x="13483" y="5706"/>
                </a:lnTo>
                <a:lnTo>
                  <a:pt x="13481" y="5704"/>
                </a:lnTo>
                <a:lnTo>
                  <a:pt x="13477" y="5702"/>
                </a:lnTo>
                <a:lnTo>
                  <a:pt x="13474" y="5701"/>
                </a:lnTo>
                <a:lnTo>
                  <a:pt x="13471" y="5700"/>
                </a:lnTo>
                <a:lnTo>
                  <a:pt x="13471" y="5700"/>
                </a:lnTo>
                <a:lnTo>
                  <a:pt x="13470" y="5700"/>
                </a:lnTo>
                <a:lnTo>
                  <a:pt x="13470" y="5700"/>
                </a:lnTo>
                <a:close/>
                <a:moveTo>
                  <a:pt x="13615" y="6938"/>
                </a:moveTo>
                <a:lnTo>
                  <a:pt x="13609" y="6939"/>
                </a:lnTo>
                <a:lnTo>
                  <a:pt x="13603" y="6941"/>
                </a:lnTo>
                <a:lnTo>
                  <a:pt x="13599" y="6944"/>
                </a:lnTo>
                <a:lnTo>
                  <a:pt x="13595" y="6948"/>
                </a:lnTo>
                <a:lnTo>
                  <a:pt x="13593" y="6953"/>
                </a:lnTo>
                <a:lnTo>
                  <a:pt x="13590" y="6958"/>
                </a:lnTo>
                <a:lnTo>
                  <a:pt x="13590" y="6964"/>
                </a:lnTo>
                <a:lnTo>
                  <a:pt x="13593" y="6971"/>
                </a:lnTo>
                <a:lnTo>
                  <a:pt x="13594" y="6973"/>
                </a:lnTo>
                <a:lnTo>
                  <a:pt x="13596" y="6975"/>
                </a:lnTo>
                <a:lnTo>
                  <a:pt x="13599" y="6977"/>
                </a:lnTo>
                <a:lnTo>
                  <a:pt x="13602" y="6978"/>
                </a:lnTo>
                <a:lnTo>
                  <a:pt x="13611" y="6981"/>
                </a:lnTo>
                <a:lnTo>
                  <a:pt x="13617" y="6982"/>
                </a:lnTo>
                <a:lnTo>
                  <a:pt x="13624" y="6979"/>
                </a:lnTo>
                <a:lnTo>
                  <a:pt x="13629" y="6977"/>
                </a:lnTo>
                <a:lnTo>
                  <a:pt x="13633" y="6974"/>
                </a:lnTo>
                <a:lnTo>
                  <a:pt x="13638" y="6971"/>
                </a:lnTo>
                <a:lnTo>
                  <a:pt x="13640" y="6965"/>
                </a:lnTo>
                <a:lnTo>
                  <a:pt x="13642" y="6960"/>
                </a:lnTo>
                <a:lnTo>
                  <a:pt x="13642" y="6955"/>
                </a:lnTo>
                <a:lnTo>
                  <a:pt x="13641" y="6947"/>
                </a:lnTo>
                <a:lnTo>
                  <a:pt x="13629" y="6941"/>
                </a:lnTo>
                <a:lnTo>
                  <a:pt x="13617" y="6938"/>
                </a:lnTo>
                <a:lnTo>
                  <a:pt x="13616" y="6938"/>
                </a:lnTo>
                <a:lnTo>
                  <a:pt x="13615" y="6938"/>
                </a:lnTo>
                <a:lnTo>
                  <a:pt x="13615" y="6938"/>
                </a:lnTo>
                <a:close/>
                <a:moveTo>
                  <a:pt x="14575" y="8361"/>
                </a:moveTo>
                <a:lnTo>
                  <a:pt x="14569" y="8365"/>
                </a:lnTo>
                <a:lnTo>
                  <a:pt x="14565" y="8368"/>
                </a:lnTo>
                <a:lnTo>
                  <a:pt x="14561" y="8373"/>
                </a:lnTo>
                <a:lnTo>
                  <a:pt x="14558" y="8378"/>
                </a:lnTo>
                <a:lnTo>
                  <a:pt x="14557" y="8383"/>
                </a:lnTo>
                <a:lnTo>
                  <a:pt x="14557" y="8389"/>
                </a:lnTo>
                <a:lnTo>
                  <a:pt x="14558" y="8395"/>
                </a:lnTo>
                <a:lnTo>
                  <a:pt x="14561" y="8401"/>
                </a:lnTo>
                <a:lnTo>
                  <a:pt x="14564" y="8407"/>
                </a:lnTo>
                <a:lnTo>
                  <a:pt x="14568" y="8411"/>
                </a:lnTo>
                <a:lnTo>
                  <a:pt x="14573" y="8414"/>
                </a:lnTo>
                <a:lnTo>
                  <a:pt x="14578" y="8415"/>
                </a:lnTo>
                <a:lnTo>
                  <a:pt x="14583" y="8415"/>
                </a:lnTo>
                <a:lnTo>
                  <a:pt x="14588" y="8414"/>
                </a:lnTo>
                <a:lnTo>
                  <a:pt x="14594" y="8412"/>
                </a:lnTo>
                <a:lnTo>
                  <a:pt x="14599" y="8408"/>
                </a:lnTo>
                <a:lnTo>
                  <a:pt x="14604" y="8403"/>
                </a:lnTo>
                <a:lnTo>
                  <a:pt x="14607" y="8399"/>
                </a:lnTo>
                <a:lnTo>
                  <a:pt x="14609" y="8394"/>
                </a:lnTo>
                <a:lnTo>
                  <a:pt x="14610" y="8388"/>
                </a:lnTo>
                <a:lnTo>
                  <a:pt x="14610" y="8383"/>
                </a:lnTo>
                <a:lnTo>
                  <a:pt x="14609" y="8378"/>
                </a:lnTo>
                <a:lnTo>
                  <a:pt x="14607" y="8371"/>
                </a:lnTo>
                <a:lnTo>
                  <a:pt x="14602" y="8366"/>
                </a:lnTo>
                <a:lnTo>
                  <a:pt x="14591" y="8362"/>
                </a:lnTo>
                <a:lnTo>
                  <a:pt x="14580" y="8360"/>
                </a:lnTo>
                <a:lnTo>
                  <a:pt x="14577" y="8360"/>
                </a:lnTo>
                <a:lnTo>
                  <a:pt x="14575" y="8361"/>
                </a:lnTo>
                <a:lnTo>
                  <a:pt x="14575" y="8361"/>
                </a:lnTo>
                <a:close/>
                <a:moveTo>
                  <a:pt x="14385" y="8368"/>
                </a:moveTo>
                <a:lnTo>
                  <a:pt x="14360" y="8385"/>
                </a:lnTo>
                <a:lnTo>
                  <a:pt x="14337" y="8403"/>
                </a:lnTo>
                <a:lnTo>
                  <a:pt x="14325" y="8412"/>
                </a:lnTo>
                <a:lnTo>
                  <a:pt x="14313" y="8421"/>
                </a:lnTo>
                <a:lnTo>
                  <a:pt x="14301" y="8428"/>
                </a:lnTo>
                <a:lnTo>
                  <a:pt x="14288" y="8436"/>
                </a:lnTo>
                <a:lnTo>
                  <a:pt x="14273" y="8442"/>
                </a:lnTo>
                <a:lnTo>
                  <a:pt x="14258" y="8449"/>
                </a:lnTo>
                <a:lnTo>
                  <a:pt x="14243" y="8454"/>
                </a:lnTo>
                <a:lnTo>
                  <a:pt x="14227" y="8459"/>
                </a:lnTo>
                <a:lnTo>
                  <a:pt x="14196" y="8470"/>
                </a:lnTo>
                <a:lnTo>
                  <a:pt x="14165" y="8481"/>
                </a:lnTo>
                <a:lnTo>
                  <a:pt x="14164" y="8489"/>
                </a:lnTo>
                <a:lnTo>
                  <a:pt x="14163" y="8499"/>
                </a:lnTo>
                <a:lnTo>
                  <a:pt x="14163" y="8508"/>
                </a:lnTo>
                <a:lnTo>
                  <a:pt x="14164" y="8516"/>
                </a:lnTo>
                <a:lnTo>
                  <a:pt x="14167" y="8533"/>
                </a:lnTo>
                <a:lnTo>
                  <a:pt x="14171" y="8549"/>
                </a:lnTo>
                <a:lnTo>
                  <a:pt x="14183" y="8581"/>
                </a:lnTo>
                <a:lnTo>
                  <a:pt x="14195" y="8612"/>
                </a:lnTo>
                <a:lnTo>
                  <a:pt x="14198" y="8619"/>
                </a:lnTo>
                <a:lnTo>
                  <a:pt x="14201" y="8625"/>
                </a:lnTo>
                <a:lnTo>
                  <a:pt x="14206" y="8630"/>
                </a:lnTo>
                <a:lnTo>
                  <a:pt x="14210" y="8635"/>
                </a:lnTo>
                <a:lnTo>
                  <a:pt x="14214" y="8638"/>
                </a:lnTo>
                <a:lnTo>
                  <a:pt x="14219" y="8641"/>
                </a:lnTo>
                <a:lnTo>
                  <a:pt x="14224" y="8643"/>
                </a:lnTo>
                <a:lnTo>
                  <a:pt x="14229" y="8644"/>
                </a:lnTo>
                <a:lnTo>
                  <a:pt x="14235" y="8646"/>
                </a:lnTo>
                <a:lnTo>
                  <a:pt x="14240" y="8644"/>
                </a:lnTo>
                <a:lnTo>
                  <a:pt x="14245" y="8643"/>
                </a:lnTo>
                <a:lnTo>
                  <a:pt x="14251" y="8641"/>
                </a:lnTo>
                <a:lnTo>
                  <a:pt x="14257" y="8639"/>
                </a:lnTo>
                <a:lnTo>
                  <a:pt x="14263" y="8635"/>
                </a:lnTo>
                <a:lnTo>
                  <a:pt x="14269" y="8630"/>
                </a:lnTo>
                <a:lnTo>
                  <a:pt x="14274" y="8625"/>
                </a:lnTo>
                <a:lnTo>
                  <a:pt x="14293" y="8608"/>
                </a:lnTo>
                <a:lnTo>
                  <a:pt x="14310" y="8588"/>
                </a:lnTo>
                <a:lnTo>
                  <a:pt x="14327" y="8570"/>
                </a:lnTo>
                <a:lnTo>
                  <a:pt x="14343" y="8551"/>
                </a:lnTo>
                <a:lnTo>
                  <a:pt x="14364" y="8541"/>
                </a:lnTo>
                <a:lnTo>
                  <a:pt x="14383" y="8530"/>
                </a:lnTo>
                <a:lnTo>
                  <a:pt x="14391" y="8525"/>
                </a:lnTo>
                <a:lnTo>
                  <a:pt x="14399" y="8519"/>
                </a:lnTo>
                <a:lnTo>
                  <a:pt x="14406" y="8511"/>
                </a:lnTo>
                <a:lnTo>
                  <a:pt x="14412" y="8503"/>
                </a:lnTo>
                <a:lnTo>
                  <a:pt x="14419" y="8496"/>
                </a:lnTo>
                <a:lnTo>
                  <a:pt x="14423" y="8487"/>
                </a:lnTo>
                <a:lnTo>
                  <a:pt x="14427" y="8479"/>
                </a:lnTo>
                <a:lnTo>
                  <a:pt x="14430" y="8469"/>
                </a:lnTo>
                <a:lnTo>
                  <a:pt x="14433" y="8458"/>
                </a:lnTo>
                <a:lnTo>
                  <a:pt x="14435" y="8447"/>
                </a:lnTo>
                <a:lnTo>
                  <a:pt x="14435" y="8436"/>
                </a:lnTo>
                <a:lnTo>
                  <a:pt x="14434" y="8424"/>
                </a:lnTo>
                <a:lnTo>
                  <a:pt x="14431" y="8409"/>
                </a:lnTo>
                <a:lnTo>
                  <a:pt x="14429" y="8396"/>
                </a:lnTo>
                <a:lnTo>
                  <a:pt x="14426" y="8385"/>
                </a:lnTo>
                <a:lnTo>
                  <a:pt x="14422" y="8376"/>
                </a:lnTo>
                <a:lnTo>
                  <a:pt x="14419" y="8370"/>
                </a:lnTo>
                <a:lnTo>
                  <a:pt x="14413" y="8365"/>
                </a:lnTo>
                <a:lnTo>
                  <a:pt x="14409" y="8361"/>
                </a:lnTo>
                <a:lnTo>
                  <a:pt x="14402" y="8360"/>
                </a:lnTo>
                <a:lnTo>
                  <a:pt x="14398" y="8361"/>
                </a:lnTo>
                <a:lnTo>
                  <a:pt x="14394" y="8362"/>
                </a:lnTo>
                <a:lnTo>
                  <a:pt x="14390" y="8365"/>
                </a:lnTo>
                <a:lnTo>
                  <a:pt x="14385" y="8368"/>
                </a:lnTo>
                <a:lnTo>
                  <a:pt x="14385" y="8368"/>
                </a:lnTo>
                <a:close/>
                <a:moveTo>
                  <a:pt x="1051" y="8535"/>
                </a:moveTo>
                <a:lnTo>
                  <a:pt x="1039" y="8548"/>
                </a:lnTo>
                <a:lnTo>
                  <a:pt x="1027" y="8559"/>
                </a:lnTo>
                <a:lnTo>
                  <a:pt x="1017" y="8572"/>
                </a:lnTo>
                <a:lnTo>
                  <a:pt x="1008" y="8586"/>
                </a:lnTo>
                <a:lnTo>
                  <a:pt x="999" y="8600"/>
                </a:lnTo>
                <a:lnTo>
                  <a:pt x="993" y="8615"/>
                </a:lnTo>
                <a:lnTo>
                  <a:pt x="987" y="8632"/>
                </a:lnTo>
                <a:lnTo>
                  <a:pt x="982" y="8649"/>
                </a:lnTo>
                <a:lnTo>
                  <a:pt x="981" y="8656"/>
                </a:lnTo>
                <a:lnTo>
                  <a:pt x="981" y="8663"/>
                </a:lnTo>
                <a:lnTo>
                  <a:pt x="981" y="8669"/>
                </a:lnTo>
                <a:lnTo>
                  <a:pt x="983" y="8676"/>
                </a:lnTo>
                <a:lnTo>
                  <a:pt x="984" y="8681"/>
                </a:lnTo>
                <a:lnTo>
                  <a:pt x="987" y="8686"/>
                </a:lnTo>
                <a:lnTo>
                  <a:pt x="989" y="8691"/>
                </a:lnTo>
                <a:lnTo>
                  <a:pt x="994" y="8695"/>
                </a:lnTo>
                <a:lnTo>
                  <a:pt x="998" y="8698"/>
                </a:lnTo>
                <a:lnTo>
                  <a:pt x="1002" y="8701"/>
                </a:lnTo>
                <a:lnTo>
                  <a:pt x="1008" y="8704"/>
                </a:lnTo>
                <a:lnTo>
                  <a:pt x="1014" y="8706"/>
                </a:lnTo>
                <a:lnTo>
                  <a:pt x="1021" y="8707"/>
                </a:lnTo>
                <a:lnTo>
                  <a:pt x="1027" y="8707"/>
                </a:lnTo>
                <a:lnTo>
                  <a:pt x="1035" y="8707"/>
                </a:lnTo>
                <a:lnTo>
                  <a:pt x="1041" y="8706"/>
                </a:lnTo>
                <a:lnTo>
                  <a:pt x="1056" y="8701"/>
                </a:lnTo>
                <a:lnTo>
                  <a:pt x="1071" y="8697"/>
                </a:lnTo>
                <a:lnTo>
                  <a:pt x="1084" y="8692"/>
                </a:lnTo>
                <a:lnTo>
                  <a:pt x="1097" y="8685"/>
                </a:lnTo>
                <a:lnTo>
                  <a:pt x="1109" y="8678"/>
                </a:lnTo>
                <a:lnTo>
                  <a:pt x="1120" y="8668"/>
                </a:lnTo>
                <a:lnTo>
                  <a:pt x="1124" y="8662"/>
                </a:lnTo>
                <a:lnTo>
                  <a:pt x="1128" y="8656"/>
                </a:lnTo>
                <a:lnTo>
                  <a:pt x="1133" y="8650"/>
                </a:lnTo>
                <a:lnTo>
                  <a:pt x="1136" y="8642"/>
                </a:lnTo>
                <a:lnTo>
                  <a:pt x="1140" y="8633"/>
                </a:lnTo>
                <a:lnTo>
                  <a:pt x="1143" y="8624"/>
                </a:lnTo>
                <a:lnTo>
                  <a:pt x="1145" y="8614"/>
                </a:lnTo>
                <a:lnTo>
                  <a:pt x="1148" y="8605"/>
                </a:lnTo>
                <a:lnTo>
                  <a:pt x="1149" y="8596"/>
                </a:lnTo>
                <a:lnTo>
                  <a:pt x="1149" y="8586"/>
                </a:lnTo>
                <a:lnTo>
                  <a:pt x="1148" y="8578"/>
                </a:lnTo>
                <a:lnTo>
                  <a:pt x="1147" y="8569"/>
                </a:lnTo>
                <a:lnTo>
                  <a:pt x="1144" y="8560"/>
                </a:lnTo>
                <a:lnTo>
                  <a:pt x="1141" y="8552"/>
                </a:lnTo>
                <a:lnTo>
                  <a:pt x="1138" y="8543"/>
                </a:lnTo>
                <a:lnTo>
                  <a:pt x="1134" y="8535"/>
                </a:lnTo>
                <a:lnTo>
                  <a:pt x="1129" y="8527"/>
                </a:lnTo>
                <a:lnTo>
                  <a:pt x="1124" y="8519"/>
                </a:lnTo>
                <a:lnTo>
                  <a:pt x="1117" y="8511"/>
                </a:lnTo>
                <a:lnTo>
                  <a:pt x="1111" y="8503"/>
                </a:lnTo>
                <a:lnTo>
                  <a:pt x="1096" y="8511"/>
                </a:lnTo>
                <a:lnTo>
                  <a:pt x="1081" y="8519"/>
                </a:lnTo>
                <a:lnTo>
                  <a:pt x="1066" y="8527"/>
                </a:lnTo>
                <a:lnTo>
                  <a:pt x="1051" y="8535"/>
                </a:lnTo>
                <a:lnTo>
                  <a:pt x="1051" y="8535"/>
                </a:lnTo>
                <a:close/>
                <a:moveTo>
                  <a:pt x="13732" y="8581"/>
                </a:moveTo>
                <a:lnTo>
                  <a:pt x="13724" y="8588"/>
                </a:lnTo>
                <a:lnTo>
                  <a:pt x="13717" y="8596"/>
                </a:lnTo>
                <a:lnTo>
                  <a:pt x="13712" y="8606"/>
                </a:lnTo>
                <a:lnTo>
                  <a:pt x="13709" y="8614"/>
                </a:lnTo>
                <a:lnTo>
                  <a:pt x="13707" y="8625"/>
                </a:lnTo>
                <a:lnTo>
                  <a:pt x="13705" y="8635"/>
                </a:lnTo>
                <a:lnTo>
                  <a:pt x="13705" y="8646"/>
                </a:lnTo>
                <a:lnTo>
                  <a:pt x="13705" y="8656"/>
                </a:lnTo>
                <a:lnTo>
                  <a:pt x="13722" y="8643"/>
                </a:lnTo>
                <a:lnTo>
                  <a:pt x="13738" y="8630"/>
                </a:lnTo>
                <a:lnTo>
                  <a:pt x="13754" y="8618"/>
                </a:lnTo>
                <a:lnTo>
                  <a:pt x="13770" y="8604"/>
                </a:lnTo>
                <a:lnTo>
                  <a:pt x="13770" y="8602"/>
                </a:lnTo>
                <a:lnTo>
                  <a:pt x="13771" y="8599"/>
                </a:lnTo>
                <a:lnTo>
                  <a:pt x="13770" y="8595"/>
                </a:lnTo>
                <a:lnTo>
                  <a:pt x="13769" y="8591"/>
                </a:lnTo>
                <a:lnTo>
                  <a:pt x="13768" y="8586"/>
                </a:lnTo>
                <a:lnTo>
                  <a:pt x="13767" y="8583"/>
                </a:lnTo>
                <a:lnTo>
                  <a:pt x="13765" y="8580"/>
                </a:lnTo>
                <a:lnTo>
                  <a:pt x="13762" y="8578"/>
                </a:lnTo>
                <a:lnTo>
                  <a:pt x="13757" y="8577"/>
                </a:lnTo>
                <a:lnTo>
                  <a:pt x="13752" y="8576"/>
                </a:lnTo>
                <a:lnTo>
                  <a:pt x="13746" y="8577"/>
                </a:lnTo>
                <a:lnTo>
                  <a:pt x="13741" y="8578"/>
                </a:lnTo>
                <a:lnTo>
                  <a:pt x="13737" y="8579"/>
                </a:lnTo>
                <a:lnTo>
                  <a:pt x="13732" y="8581"/>
                </a:lnTo>
                <a:lnTo>
                  <a:pt x="13732" y="8581"/>
                </a:lnTo>
                <a:close/>
                <a:moveTo>
                  <a:pt x="12883" y="9586"/>
                </a:moveTo>
                <a:lnTo>
                  <a:pt x="12886" y="9589"/>
                </a:lnTo>
                <a:lnTo>
                  <a:pt x="12887" y="9592"/>
                </a:lnTo>
                <a:lnTo>
                  <a:pt x="12896" y="9601"/>
                </a:lnTo>
                <a:lnTo>
                  <a:pt x="12904" y="9612"/>
                </a:lnTo>
                <a:lnTo>
                  <a:pt x="12904" y="9612"/>
                </a:lnTo>
                <a:lnTo>
                  <a:pt x="12904" y="9612"/>
                </a:lnTo>
                <a:lnTo>
                  <a:pt x="12897" y="9599"/>
                </a:lnTo>
                <a:lnTo>
                  <a:pt x="12890" y="9592"/>
                </a:lnTo>
                <a:lnTo>
                  <a:pt x="12887" y="9587"/>
                </a:lnTo>
                <a:lnTo>
                  <a:pt x="12882" y="9583"/>
                </a:lnTo>
                <a:lnTo>
                  <a:pt x="12878" y="9581"/>
                </a:lnTo>
                <a:lnTo>
                  <a:pt x="12879" y="9582"/>
                </a:lnTo>
                <a:lnTo>
                  <a:pt x="12883" y="9586"/>
                </a:lnTo>
                <a:lnTo>
                  <a:pt x="12883" y="9586"/>
                </a:lnTo>
                <a:close/>
                <a:moveTo>
                  <a:pt x="12897" y="9599"/>
                </a:moveTo>
                <a:lnTo>
                  <a:pt x="12897" y="9599"/>
                </a:lnTo>
                <a:lnTo>
                  <a:pt x="12897" y="9599"/>
                </a:lnTo>
                <a:lnTo>
                  <a:pt x="12903" y="9607"/>
                </a:lnTo>
                <a:lnTo>
                  <a:pt x="12906" y="9611"/>
                </a:lnTo>
                <a:lnTo>
                  <a:pt x="12907" y="9609"/>
                </a:lnTo>
                <a:lnTo>
                  <a:pt x="12897" y="9597"/>
                </a:lnTo>
                <a:lnTo>
                  <a:pt x="12896" y="9595"/>
                </a:lnTo>
                <a:lnTo>
                  <a:pt x="12892" y="9593"/>
                </a:lnTo>
                <a:lnTo>
                  <a:pt x="12897" y="9599"/>
                </a:lnTo>
                <a:close/>
                <a:moveTo>
                  <a:pt x="13640" y="9900"/>
                </a:moveTo>
                <a:lnTo>
                  <a:pt x="13637" y="9904"/>
                </a:lnTo>
                <a:lnTo>
                  <a:pt x="13634" y="9908"/>
                </a:lnTo>
                <a:lnTo>
                  <a:pt x="13632" y="9911"/>
                </a:lnTo>
                <a:lnTo>
                  <a:pt x="13632" y="9914"/>
                </a:lnTo>
                <a:lnTo>
                  <a:pt x="13636" y="9922"/>
                </a:lnTo>
                <a:lnTo>
                  <a:pt x="13639" y="9929"/>
                </a:lnTo>
                <a:lnTo>
                  <a:pt x="13641" y="9933"/>
                </a:lnTo>
                <a:lnTo>
                  <a:pt x="13643" y="9936"/>
                </a:lnTo>
                <a:lnTo>
                  <a:pt x="13645" y="9938"/>
                </a:lnTo>
                <a:lnTo>
                  <a:pt x="13648" y="9939"/>
                </a:lnTo>
                <a:lnTo>
                  <a:pt x="13662" y="9943"/>
                </a:lnTo>
                <a:lnTo>
                  <a:pt x="13678" y="9947"/>
                </a:lnTo>
                <a:lnTo>
                  <a:pt x="13691" y="9949"/>
                </a:lnTo>
                <a:lnTo>
                  <a:pt x="13705" y="9949"/>
                </a:lnTo>
                <a:lnTo>
                  <a:pt x="13719" y="9948"/>
                </a:lnTo>
                <a:lnTo>
                  <a:pt x="13733" y="9945"/>
                </a:lnTo>
                <a:lnTo>
                  <a:pt x="13740" y="9941"/>
                </a:lnTo>
                <a:lnTo>
                  <a:pt x="13746" y="9938"/>
                </a:lnTo>
                <a:lnTo>
                  <a:pt x="13754" y="9935"/>
                </a:lnTo>
                <a:lnTo>
                  <a:pt x="13760" y="9931"/>
                </a:lnTo>
                <a:lnTo>
                  <a:pt x="13764" y="9922"/>
                </a:lnTo>
                <a:lnTo>
                  <a:pt x="13767" y="9914"/>
                </a:lnTo>
                <a:lnTo>
                  <a:pt x="13769" y="9910"/>
                </a:lnTo>
                <a:lnTo>
                  <a:pt x="13770" y="9907"/>
                </a:lnTo>
                <a:lnTo>
                  <a:pt x="13770" y="9903"/>
                </a:lnTo>
                <a:lnTo>
                  <a:pt x="13770" y="9899"/>
                </a:lnTo>
                <a:lnTo>
                  <a:pt x="13768" y="9892"/>
                </a:lnTo>
                <a:lnTo>
                  <a:pt x="13762" y="9885"/>
                </a:lnTo>
                <a:lnTo>
                  <a:pt x="13760" y="9882"/>
                </a:lnTo>
                <a:lnTo>
                  <a:pt x="13756" y="9879"/>
                </a:lnTo>
                <a:lnTo>
                  <a:pt x="13753" y="9877"/>
                </a:lnTo>
                <a:lnTo>
                  <a:pt x="13750" y="9876"/>
                </a:lnTo>
                <a:lnTo>
                  <a:pt x="13741" y="9874"/>
                </a:lnTo>
                <a:lnTo>
                  <a:pt x="13732" y="9872"/>
                </a:lnTo>
                <a:lnTo>
                  <a:pt x="13725" y="9871"/>
                </a:lnTo>
                <a:lnTo>
                  <a:pt x="13716" y="9871"/>
                </a:lnTo>
                <a:lnTo>
                  <a:pt x="13705" y="9871"/>
                </a:lnTo>
                <a:lnTo>
                  <a:pt x="13696" y="9872"/>
                </a:lnTo>
                <a:lnTo>
                  <a:pt x="13686" y="9875"/>
                </a:lnTo>
                <a:lnTo>
                  <a:pt x="13676" y="9878"/>
                </a:lnTo>
                <a:lnTo>
                  <a:pt x="13667" y="9882"/>
                </a:lnTo>
                <a:lnTo>
                  <a:pt x="13658" y="9888"/>
                </a:lnTo>
                <a:lnTo>
                  <a:pt x="13648" y="9894"/>
                </a:lnTo>
                <a:lnTo>
                  <a:pt x="13640" y="9900"/>
                </a:lnTo>
                <a:lnTo>
                  <a:pt x="13640" y="9900"/>
                </a:lnTo>
                <a:close/>
                <a:moveTo>
                  <a:pt x="13283" y="10125"/>
                </a:moveTo>
                <a:lnTo>
                  <a:pt x="13265" y="10130"/>
                </a:lnTo>
                <a:lnTo>
                  <a:pt x="13245" y="10135"/>
                </a:lnTo>
                <a:lnTo>
                  <a:pt x="13228" y="10143"/>
                </a:lnTo>
                <a:lnTo>
                  <a:pt x="13211" y="10150"/>
                </a:lnTo>
                <a:lnTo>
                  <a:pt x="13194" y="10159"/>
                </a:lnTo>
                <a:lnTo>
                  <a:pt x="13177" y="10168"/>
                </a:lnTo>
                <a:lnTo>
                  <a:pt x="13161" y="10178"/>
                </a:lnTo>
                <a:lnTo>
                  <a:pt x="13145" y="10188"/>
                </a:lnTo>
                <a:lnTo>
                  <a:pt x="13113" y="10209"/>
                </a:lnTo>
                <a:lnTo>
                  <a:pt x="13081" y="10230"/>
                </a:lnTo>
                <a:lnTo>
                  <a:pt x="13064" y="10239"/>
                </a:lnTo>
                <a:lnTo>
                  <a:pt x="13048" y="10248"/>
                </a:lnTo>
                <a:lnTo>
                  <a:pt x="13031" y="10257"/>
                </a:lnTo>
                <a:lnTo>
                  <a:pt x="13014" y="10263"/>
                </a:lnTo>
                <a:lnTo>
                  <a:pt x="12959" y="10300"/>
                </a:lnTo>
                <a:lnTo>
                  <a:pt x="12915" y="10330"/>
                </a:lnTo>
                <a:lnTo>
                  <a:pt x="12896" y="10344"/>
                </a:lnTo>
                <a:lnTo>
                  <a:pt x="12879" y="10357"/>
                </a:lnTo>
                <a:lnTo>
                  <a:pt x="12864" y="10369"/>
                </a:lnTo>
                <a:lnTo>
                  <a:pt x="12852" y="10380"/>
                </a:lnTo>
                <a:lnTo>
                  <a:pt x="12839" y="10392"/>
                </a:lnTo>
                <a:lnTo>
                  <a:pt x="12828" y="10405"/>
                </a:lnTo>
                <a:lnTo>
                  <a:pt x="12817" y="10417"/>
                </a:lnTo>
                <a:lnTo>
                  <a:pt x="12807" y="10430"/>
                </a:lnTo>
                <a:lnTo>
                  <a:pt x="12788" y="10459"/>
                </a:lnTo>
                <a:lnTo>
                  <a:pt x="12768" y="10493"/>
                </a:lnTo>
                <a:lnTo>
                  <a:pt x="12787" y="10491"/>
                </a:lnTo>
                <a:lnTo>
                  <a:pt x="12804" y="10488"/>
                </a:lnTo>
                <a:lnTo>
                  <a:pt x="12820" y="10483"/>
                </a:lnTo>
                <a:lnTo>
                  <a:pt x="12835" y="10476"/>
                </a:lnTo>
                <a:lnTo>
                  <a:pt x="12850" y="10468"/>
                </a:lnTo>
                <a:lnTo>
                  <a:pt x="12864" y="10459"/>
                </a:lnTo>
                <a:lnTo>
                  <a:pt x="12878" y="10449"/>
                </a:lnTo>
                <a:lnTo>
                  <a:pt x="12891" y="10440"/>
                </a:lnTo>
                <a:lnTo>
                  <a:pt x="12929" y="10411"/>
                </a:lnTo>
                <a:lnTo>
                  <a:pt x="12966" y="10383"/>
                </a:lnTo>
                <a:lnTo>
                  <a:pt x="13002" y="10354"/>
                </a:lnTo>
                <a:lnTo>
                  <a:pt x="13040" y="10324"/>
                </a:lnTo>
                <a:lnTo>
                  <a:pt x="13069" y="10305"/>
                </a:lnTo>
                <a:lnTo>
                  <a:pt x="13099" y="10285"/>
                </a:lnTo>
                <a:lnTo>
                  <a:pt x="13129" y="10264"/>
                </a:lnTo>
                <a:lnTo>
                  <a:pt x="13159" y="10244"/>
                </a:lnTo>
                <a:lnTo>
                  <a:pt x="13189" y="10224"/>
                </a:lnTo>
                <a:lnTo>
                  <a:pt x="13219" y="10204"/>
                </a:lnTo>
                <a:lnTo>
                  <a:pt x="13249" y="10183"/>
                </a:lnTo>
                <a:lnTo>
                  <a:pt x="13278" y="10163"/>
                </a:lnTo>
                <a:lnTo>
                  <a:pt x="13284" y="10158"/>
                </a:lnTo>
                <a:lnTo>
                  <a:pt x="13287" y="10151"/>
                </a:lnTo>
                <a:lnTo>
                  <a:pt x="13290" y="10144"/>
                </a:lnTo>
                <a:lnTo>
                  <a:pt x="13295" y="10136"/>
                </a:lnTo>
                <a:lnTo>
                  <a:pt x="13288" y="10130"/>
                </a:lnTo>
                <a:lnTo>
                  <a:pt x="13284" y="10125"/>
                </a:lnTo>
                <a:lnTo>
                  <a:pt x="13283" y="10125"/>
                </a:lnTo>
                <a:lnTo>
                  <a:pt x="13283" y="10125"/>
                </a:lnTo>
                <a:lnTo>
                  <a:pt x="13283" y="10125"/>
                </a:lnTo>
                <a:close/>
                <a:moveTo>
                  <a:pt x="12789" y="10179"/>
                </a:moveTo>
                <a:lnTo>
                  <a:pt x="12778" y="10183"/>
                </a:lnTo>
                <a:lnTo>
                  <a:pt x="12767" y="10188"/>
                </a:lnTo>
                <a:lnTo>
                  <a:pt x="12760" y="10191"/>
                </a:lnTo>
                <a:lnTo>
                  <a:pt x="12756" y="10194"/>
                </a:lnTo>
                <a:lnTo>
                  <a:pt x="12751" y="10197"/>
                </a:lnTo>
                <a:lnTo>
                  <a:pt x="12748" y="10202"/>
                </a:lnTo>
                <a:lnTo>
                  <a:pt x="12745" y="10209"/>
                </a:lnTo>
                <a:lnTo>
                  <a:pt x="12742" y="10218"/>
                </a:lnTo>
                <a:lnTo>
                  <a:pt x="12741" y="10227"/>
                </a:lnTo>
                <a:lnTo>
                  <a:pt x="12740" y="10235"/>
                </a:lnTo>
                <a:lnTo>
                  <a:pt x="12740" y="10244"/>
                </a:lnTo>
                <a:lnTo>
                  <a:pt x="12742" y="10252"/>
                </a:lnTo>
                <a:lnTo>
                  <a:pt x="12744" y="10261"/>
                </a:lnTo>
                <a:lnTo>
                  <a:pt x="12747" y="10270"/>
                </a:lnTo>
                <a:lnTo>
                  <a:pt x="12751" y="10278"/>
                </a:lnTo>
                <a:lnTo>
                  <a:pt x="12757" y="10286"/>
                </a:lnTo>
                <a:lnTo>
                  <a:pt x="12762" y="10293"/>
                </a:lnTo>
                <a:lnTo>
                  <a:pt x="12769" y="10300"/>
                </a:lnTo>
                <a:lnTo>
                  <a:pt x="12776" y="10306"/>
                </a:lnTo>
                <a:lnTo>
                  <a:pt x="12784" y="10312"/>
                </a:lnTo>
                <a:lnTo>
                  <a:pt x="12792" y="10317"/>
                </a:lnTo>
                <a:lnTo>
                  <a:pt x="12802" y="10320"/>
                </a:lnTo>
                <a:lnTo>
                  <a:pt x="12805" y="10321"/>
                </a:lnTo>
                <a:lnTo>
                  <a:pt x="12808" y="10320"/>
                </a:lnTo>
                <a:lnTo>
                  <a:pt x="12813" y="10318"/>
                </a:lnTo>
                <a:lnTo>
                  <a:pt x="12817" y="10316"/>
                </a:lnTo>
                <a:lnTo>
                  <a:pt x="12825" y="10310"/>
                </a:lnTo>
                <a:lnTo>
                  <a:pt x="12828" y="10306"/>
                </a:lnTo>
                <a:lnTo>
                  <a:pt x="12822" y="10276"/>
                </a:lnTo>
                <a:lnTo>
                  <a:pt x="12817" y="10245"/>
                </a:lnTo>
                <a:lnTo>
                  <a:pt x="12811" y="10215"/>
                </a:lnTo>
                <a:lnTo>
                  <a:pt x="12804" y="10183"/>
                </a:lnTo>
                <a:lnTo>
                  <a:pt x="12798" y="10180"/>
                </a:lnTo>
                <a:lnTo>
                  <a:pt x="12791" y="10179"/>
                </a:lnTo>
                <a:lnTo>
                  <a:pt x="12790" y="10179"/>
                </a:lnTo>
                <a:lnTo>
                  <a:pt x="12789" y="10179"/>
                </a:lnTo>
                <a:lnTo>
                  <a:pt x="12789" y="10179"/>
                </a:lnTo>
                <a:close/>
                <a:moveTo>
                  <a:pt x="12523" y="10340"/>
                </a:moveTo>
                <a:lnTo>
                  <a:pt x="12505" y="10350"/>
                </a:lnTo>
                <a:lnTo>
                  <a:pt x="12485" y="10364"/>
                </a:lnTo>
                <a:lnTo>
                  <a:pt x="12459" y="10380"/>
                </a:lnTo>
                <a:lnTo>
                  <a:pt x="12427" y="10402"/>
                </a:lnTo>
                <a:lnTo>
                  <a:pt x="12422" y="10404"/>
                </a:lnTo>
                <a:lnTo>
                  <a:pt x="12414" y="10407"/>
                </a:lnTo>
                <a:lnTo>
                  <a:pt x="12404" y="10413"/>
                </a:lnTo>
                <a:lnTo>
                  <a:pt x="12393" y="10418"/>
                </a:lnTo>
                <a:lnTo>
                  <a:pt x="12377" y="10426"/>
                </a:lnTo>
                <a:lnTo>
                  <a:pt x="12362" y="10433"/>
                </a:lnTo>
                <a:lnTo>
                  <a:pt x="12348" y="10442"/>
                </a:lnTo>
                <a:lnTo>
                  <a:pt x="12335" y="10451"/>
                </a:lnTo>
                <a:lnTo>
                  <a:pt x="12332" y="10456"/>
                </a:lnTo>
                <a:lnTo>
                  <a:pt x="12328" y="10461"/>
                </a:lnTo>
                <a:lnTo>
                  <a:pt x="12326" y="10467"/>
                </a:lnTo>
                <a:lnTo>
                  <a:pt x="12322" y="10472"/>
                </a:lnTo>
                <a:lnTo>
                  <a:pt x="12319" y="10485"/>
                </a:lnTo>
                <a:lnTo>
                  <a:pt x="12318" y="10497"/>
                </a:lnTo>
                <a:lnTo>
                  <a:pt x="12318" y="10503"/>
                </a:lnTo>
                <a:lnTo>
                  <a:pt x="12319" y="10510"/>
                </a:lnTo>
                <a:lnTo>
                  <a:pt x="12322" y="10515"/>
                </a:lnTo>
                <a:lnTo>
                  <a:pt x="12327" y="10519"/>
                </a:lnTo>
                <a:lnTo>
                  <a:pt x="12331" y="10524"/>
                </a:lnTo>
                <a:lnTo>
                  <a:pt x="12336" y="10527"/>
                </a:lnTo>
                <a:lnTo>
                  <a:pt x="12343" y="10529"/>
                </a:lnTo>
                <a:lnTo>
                  <a:pt x="12349" y="10531"/>
                </a:lnTo>
                <a:lnTo>
                  <a:pt x="12378" y="10534"/>
                </a:lnTo>
                <a:lnTo>
                  <a:pt x="12408" y="10536"/>
                </a:lnTo>
                <a:lnTo>
                  <a:pt x="12437" y="10539"/>
                </a:lnTo>
                <a:lnTo>
                  <a:pt x="12468" y="10540"/>
                </a:lnTo>
                <a:lnTo>
                  <a:pt x="12473" y="10540"/>
                </a:lnTo>
                <a:lnTo>
                  <a:pt x="12478" y="10540"/>
                </a:lnTo>
                <a:lnTo>
                  <a:pt x="12484" y="10539"/>
                </a:lnTo>
                <a:lnTo>
                  <a:pt x="12488" y="10536"/>
                </a:lnTo>
                <a:lnTo>
                  <a:pt x="12491" y="10534"/>
                </a:lnTo>
                <a:lnTo>
                  <a:pt x="12494" y="10531"/>
                </a:lnTo>
                <a:lnTo>
                  <a:pt x="12497" y="10528"/>
                </a:lnTo>
                <a:lnTo>
                  <a:pt x="12499" y="10524"/>
                </a:lnTo>
                <a:lnTo>
                  <a:pt x="12500" y="10518"/>
                </a:lnTo>
                <a:lnTo>
                  <a:pt x="12500" y="10513"/>
                </a:lnTo>
                <a:lnTo>
                  <a:pt x="12500" y="10507"/>
                </a:lnTo>
                <a:lnTo>
                  <a:pt x="12499" y="10500"/>
                </a:lnTo>
                <a:lnTo>
                  <a:pt x="12496" y="10485"/>
                </a:lnTo>
                <a:lnTo>
                  <a:pt x="12489" y="10467"/>
                </a:lnTo>
                <a:lnTo>
                  <a:pt x="12486" y="10459"/>
                </a:lnTo>
                <a:lnTo>
                  <a:pt x="12483" y="10451"/>
                </a:lnTo>
                <a:lnTo>
                  <a:pt x="12482" y="10447"/>
                </a:lnTo>
                <a:lnTo>
                  <a:pt x="12482" y="10444"/>
                </a:lnTo>
                <a:lnTo>
                  <a:pt x="12483" y="10441"/>
                </a:lnTo>
                <a:lnTo>
                  <a:pt x="12486" y="10437"/>
                </a:lnTo>
                <a:lnTo>
                  <a:pt x="12502" y="10423"/>
                </a:lnTo>
                <a:lnTo>
                  <a:pt x="12518" y="10409"/>
                </a:lnTo>
                <a:lnTo>
                  <a:pt x="12535" y="10397"/>
                </a:lnTo>
                <a:lnTo>
                  <a:pt x="12553" y="10385"/>
                </a:lnTo>
                <a:lnTo>
                  <a:pt x="12564" y="10378"/>
                </a:lnTo>
                <a:lnTo>
                  <a:pt x="12578" y="10372"/>
                </a:lnTo>
                <a:lnTo>
                  <a:pt x="12591" y="10368"/>
                </a:lnTo>
                <a:lnTo>
                  <a:pt x="12605" y="10362"/>
                </a:lnTo>
                <a:lnTo>
                  <a:pt x="12612" y="10359"/>
                </a:lnTo>
                <a:lnTo>
                  <a:pt x="12618" y="10355"/>
                </a:lnTo>
                <a:lnTo>
                  <a:pt x="12623" y="10351"/>
                </a:lnTo>
                <a:lnTo>
                  <a:pt x="12629" y="10346"/>
                </a:lnTo>
                <a:lnTo>
                  <a:pt x="12633" y="10341"/>
                </a:lnTo>
                <a:lnTo>
                  <a:pt x="12637" y="10334"/>
                </a:lnTo>
                <a:lnTo>
                  <a:pt x="12641" y="10328"/>
                </a:lnTo>
                <a:lnTo>
                  <a:pt x="12643" y="10319"/>
                </a:lnTo>
                <a:lnTo>
                  <a:pt x="12644" y="10316"/>
                </a:lnTo>
                <a:lnTo>
                  <a:pt x="12643" y="10313"/>
                </a:lnTo>
                <a:lnTo>
                  <a:pt x="12642" y="10310"/>
                </a:lnTo>
                <a:lnTo>
                  <a:pt x="12640" y="10308"/>
                </a:lnTo>
                <a:lnTo>
                  <a:pt x="12637" y="10307"/>
                </a:lnTo>
                <a:lnTo>
                  <a:pt x="12634" y="10306"/>
                </a:lnTo>
                <a:lnTo>
                  <a:pt x="12630" y="10305"/>
                </a:lnTo>
                <a:lnTo>
                  <a:pt x="12626" y="10305"/>
                </a:lnTo>
                <a:lnTo>
                  <a:pt x="12617" y="10306"/>
                </a:lnTo>
                <a:lnTo>
                  <a:pt x="12606" y="10307"/>
                </a:lnTo>
                <a:lnTo>
                  <a:pt x="12596" y="10310"/>
                </a:lnTo>
                <a:lnTo>
                  <a:pt x="12583" y="10314"/>
                </a:lnTo>
                <a:lnTo>
                  <a:pt x="12570" y="10319"/>
                </a:lnTo>
                <a:lnTo>
                  <a:pt x="12555" y="10324"/>
                </a:lnTo>
                <a:lnTo>
                  <a:pt x="12540" y="10332"/>
                </a:lnTo>
                <a:lnTo>
                  <a:pt x="12523" y="10340"/>
                </a:lnTo>
                <a:lnTo>
                  <a:pt x="12523" y="10340"/>
                </a:lnTo>
                <a:close/>
                <a:moveTo>
                  <a:pt x="13144" y="10365"/>
                </a:moveTo>
                <a:lnTo>
                  <a:pt x="13152" y="10356"/>
                </a:lnTo>
                <a:lnTo>
                  <a:pt x="13140" y="10352"/>
                </a:lnTo>
                <a:lnTo>
                  <a:pt x="13144" y="10365"/>
                </a:lnTo>
                <a:close/>
                <a:moveTo>
                  <a:pt x="1080" y="10394"/>
                </a:moveTo>
                <a:lnTo>
                  <a:pt x="1063" y="10406"/>
                </a:lnTo>
                <a:lnTo>
                  <a:pt x="1045" y="10418"/>
                </a:lnTo>
                <a:lnTo>
                  <a:pt x="1028" y="10431"/>
                </a:lnTo>
                <a:lnTo>
                  <a:pt x="1011" y="10443"/>
                </a:lnTo>
                <a:lnTo>
                  <a:pt x="998" y="10453"/>
                </a:lnTo>
                <a:lnTo>
                  <a:pt x="986" y="10463"/>
                </a:lnTo>
                <a:lnTo>
                  <a:pt x="981" y="10470"/>
                </a:lnTo>
                <a:lnTo>
                  <a:pt x="978" y="10476"/>
                </a:lnTo>
                <a:lnTo>
                  <a:pt x="976" y="10485"/>
                </a:lnTo>
                <a:lnTo>
                  <a:pt x="976" y="10495"/>
                </a:lnTo>
                <a:lnTo>
                  <a:pt x="977" y="10498"/>
                </a:lnTo>
                <a:lnTo>
                  <a:pt x="979" y="10501"/>
                </a:lnTo>
                <a:lnTo>
                  <a:pt x="981" y="10504"/>
                </a:lnTo>
                <a:lnTo>
                  <a:pt x="985" y="10507"/>
                </a:lnTo>
                <a:lnTo>
                  <a:pt x="988" y="10510"/>
                </a:lnTo>
                <a:lnTo>
                  <a:pt x="994" y="10512"/>
                </a:lnTo>
                <a:lnTo>
                  <a:pt x="999" y="10513"/>
                </a:lnTo>
                <a:lnTo>
                  <a:pt x="1005" y="10514"/>
                </a:lnTo>
                <a:lnTo>
                  <a:pt x="1016" y="10515"/>
                </a:lnTo>
                <a:lnTo>
                  <a:pt x="1028" y="10514"/>
                </a:lnTo>
                <a:lnTo>
                  <a:pt x="1034" y="10513"/>
                </a:lnTo>
                <a:lnTo>
                  <a:pt x="1040" y="10511"/>
                </a:lnTo>
                <a:lnTo>
                  <a:pt x="1045" y="10509"/>
                </a:lnTo>
                <a:lnTo>
                  <a:pt x="1050" y="10505"/>
                </a:lnTo>
                <a:lnTo>
                  <a:pt x="1070" y="10490"/>
                </a:lnTo>
                <a:lnTo>
                  <a:pt x="1090" y="10474"/>
                </a:lnTo>
                <a:lnTo>
                  <a:pt x="1109" y="10457"/>
                </a:lnTo>
                <a:lnTo>
                  <a:pt x="1127" y="10440"/>
                </a:lnTo>
                <a:lnTo>
                  <a:pt x="1131" y="10434"/>
                </a:lnTo>
                <a:lnTo>
                  <a:pt x="1135" y="10429"/>
                </a:lnTo>
                <a:lnTo>
                  <a:pt x="1137" y="10422"/>
                </a:lnTo>
                <a:lnTo>
                  <a:pt x="1139" y="10416"/>
                </a:lnTo>
                <a:lnTo>
                  <a:pt x="1139" y="10411"/>
                </a:lnTo>
                <a:lnTo>
                  <a:pt x="1137" y="10404"/>
                </a:lnTo>
                <a:lnTo>
                  <a:pt x="1134" y="10399"/>
                </a:lnTo>
                <a:lnTo>
                  <a:pt x="1128" y="10394"/>
                </a:lnTo>
                <a:lnTo>
                  <a:pt x="1122" y="10392"/>
                </a:lnTo>
                <a:lnTo>
                  <a:pt x="1113" y="10391"/>
                </a:lnTo>
                <a:lnTo>
                  <a:pt x="1106" y="10392"/>
                </a:lnTo>
                <a:lnTo>
                  <a:pt x="1097" y="10392"/>
                </a:lnTo>
                <a:lnTo>
                  <a:pt x="1088" y="10393"/>
                </a:lnTo>
                <a:lnTo>
                  <a:pt x="1080" y="10394"/>
                </a:lnTo>
                <a:lnTo>
                  <a:pt x="1080" y="10394"/>
                </a:lnTo>
                <a:close/>
                <a:moveTo>
                  <a:pt x="556" y="10540"/>
                </a:moveTo>
                <a:lnTo>
                  <a:pt x="544" y="10567"/>
                </a:lnTo>
                <a:lnTo>
                  <a:pt x="532" y="10595"/>
                </a:lnTo>
                <a:lnTo>
                  <a:pt x="528" y="10610"/>
                </a:lnTo>
                <a:lnTo>
                  <a:pt x="526" y="10627"/>
                </a:lnTo>
                <a:lnTo>
                  <a:pt x="525" y="10637"/>
                </a:lnTo>
                <a:lnTo>
                  <a:pt x="525" y="10645"/>
                </a:lnTo>
                <a:lnTo>
                  <a:pt x="525" y="10656"/>
                </a:lnTo>
                <a:lnTo>
                  <a:pt x="526" y="10667"/>
                </a:lnTo>
                <a:lnTo>
                  <a:pt x="546" y="10659"/>
                </a:lnTo>
                <a:lnTo>
                  <a:pt x="565" y="10652"/>
                </a:lnTo>
                <a:lnTo>
                  <a:pt x="582" y="10643"/>
                </a:lnTo>
                <a:lnTo>
                  <a:pt x="597" y="10634"/>
                </a:lnTo>
                <a:lnTo>
                  <a:pt x="603" y="10629"/>
                </a:lnTo>
                <a:lnTo>
                  <a:pt x="610" y="10624"/>
                </a:lnTo>
                <a:lnTo>
                  <a:pt x="616" y="10618"/>
                </a:lnTo>
                <a:lnTo>
                  <a:pt x="622" y="10612"/>
                </a:lnTo>
                <a:lnTo>
                  <a:pt x="626" y="10605"/>
                </a:lnTo>
                <a:lnTo>
                  <a:pt x="630" y="10598"/>
                </a:lnTo>
                <a:lnTo>
                  <a:pt x="633" y="10589"/>
                </a:lnTo>
                <a:lnTo>
                  <a:pt x="637" y="10581"/>
                </a:lnTo>
                <a:lnTo>
                  <a:pt x="638" y="10572"/>
                </a:lnTo>
                <a:lnTo>
                  <a:pt x="638" y="10563"/>
                </a:lnTo>
                <a:lnTo>
                  <a:pt x="637" y="10556"/>
                </a:lnTo>
                <a:lnTo>
                  <a:pt x="635" y="10548"/>
                </a:lnTo>
                <a:lnTo>
                  <a:pt x="630" y="10541"/>
                </a:lnTo>
                <a:lnTo>
                  <a:pt x="626" y="10534"/>
                </a:lnTo>
                <a:lnTo>
                  <a:pt x="620" y="10529"/>
                </a:lnTo>
                <a:lnTo>
                  <a:pt x="612" y="10525"/>
                </a:lnTo>
                <a:lnTo>
                  <a:pt x="607" y="10521"/>
                </a:lnTo>
                <a:lnTo>
                  <a:pt x="600" y="10519"/>
                </a:lnTo>
                <a:lnTo>
                  <a:pt x="595" y="10518"/>
                </a:lnTo>
                <a:lnTo>
                  <a:pt x="589" y="10518"/>
                </a:lnTo>
                <a:lnTo>
                  <a:pt x="584" y="10518"/>
                </a:lnTo>
                <a:lnTo>
                  <a:pt x="579" y="10519"/>
                </a:lnTo>
                <a:lnTo>
                  <a:pt x="574" y="10521"/>
                </a:lnTo>
                <a:lnTo>
                  <a:pt x="570" y="10524"/>
                </a:lnTo>
                <a:lnTo>
                  <a:pt x="566" y="10527"/>
                </a:lnTo>
                <a:lnTo>
                  <a:pt x="561" y="10530"/>
                </a:lnTo>
                <a:lnTo>
                  <a:pt x="558" y="10535"/>
                </a:lnTo>
                <a:lnTo>
                  <a:pt x="556" y="10540"/>
                </a:lnTo>
                <a:lnTo>
                  <a:pt x="556" y="10540"/>
                </a:lnTo>
                <a:close/>
                <a:moveTo>
                  <a:pt x="1233" y="10546"/>
                </a:moveTo>
                <a:lnTo>
                  <a:pt x="1222" y="10549"/>
                </a:lnTo>
                <a:lnTo>
                  <a:pt x="1211" y="10554"/>
                </a:lnTo>
                <a:lnTo>
                  <a:pt x="1200" y="10558"/>
                </a:lnTo>
                <a:lnTo>
                  <a:pt x="1191" y="10563"/>
                </a:lnTo>
                <a:lnTo>
                  <a:pt x="1181" y="10569"/>
                </a:lnTo>
                <a:lnTo>
                  <a:pt x="1172" y="10575"/>
                </a:lnTo>
                <a:lnTo>
                  <a:pt x="1164" y="10583"/>
                </a:lnTo>
                <a:lnTo>
                  <a:pt x="1156" y="10590"/>
                </a:lnTo>
                <a:lnTo>
                  <a:pt x="1148" y="10599"/>
                </a:lnTo>
                <a:lnTo>
                  <a:pt x="1140" y="10608"/>
                </a:lnTo>
                <a:lnTo>
                  <a:pt x="1133" y="10617"/>
                </a:lnTo>
                <a:lnTo>
                  <a:pt x="1126" y="10628"/>
                </a:lnTo>
                <a:lnTo>
                  <a:pt x="1120" y="10640"/>
                </a:lnTo>
                <a:lnTo>
                  <a:pt x="1112" y="10653"/>
                </a:lnTo>
                <a:lnTo>
                  <a:pt x="1106" y="10666"/>
                </a:lnTo>
                <a:lnTo>
                  <a:pt x="1099" y="10680"/>
                </a:lnTo>
                <a:lnTo>
                  <a:pt x="1126" y="10670"/>
                </a:lnTo>
                <a:lnTo>
                  <a:pt x="1150" y="10660"/>
                </a:lnTo>
                <a:lnTo>
                  <a:pt x="1171" y="10649"/>
                </a:lnTo>
                <a:lnTo>
                  <a:pt x="1191" y="10638"/>
                </a:lnTo>
                <a:lnTo>
                  <a:pt x="1208" y="10625"/>
                </a:lnTo>
                <a:lnTo>
                  <a:pt x="1223" y="10612"/>
                </a:lnTo>
                <a:lnTo>
                  <a:pt x="1237" y="10597"/>
                </a:lnTo>
                <a:lnTo>
                  <a:pt x="1251" y="10582"/>
                </a:lnTo>
                <a:lnTo>
                  <a:pt x="1252" y="10578"/>
                </a:lnTo>
                <a:lnTo>
                  <a:pt x="1252" y="10575"/>
                </a:lnTo>
                <a:lnTo>
                  <a:pt x="1252" y="10572"/>
                </a:lnTo>
                <a:lnTo>
                  <a:pt x="1252" y="10568"/>
                </a:lnTo>
                <a:lnTo>
                  <a:pt x="1250" y="10559"/>
                </a:lnTo>
                <a:lnTo>
                  <a:pt x="1248" y="10552"/>
                </a:lnTo>
                <a:lnTo>
                  <a:pt x="1245" y="10549"/>
                </a:lnTo>
                <a:lnTo>
                  <a:pt x="1242" y="10548"/>
                </a:lnTo>
                <a:lnTo>
                  <a:pt x="1239" y="10547"/>
                </a:lnTo>
                <a:lnTo>
                  <a:pt x="1235" y="10546"/>
                </a:lnTo>
                <a:lnTo>
                  <a:pt x="1234" y="10546"/>
                </a:lnTo>
                <a:lnTo>
                  <a:pt x="1233" y="10546"/>
                </a:lnTo>
                <a:close/>
                <a:moveTo>
                  <a:pt x="12808" y="10578"/>
                </a:moveTo>
                <a:lnTo>
                  <a:pt x="12805" y="10581"/>
                </a:lnTo>
                <a:lnTo>
                  <a:pt x="12802" y="10584"/>
                </a:lnTo>
                <a:lnTo>
                  <a:pt x="12800" y="10587"/>
                </a:lnTo>
                <a:lnTo>
                  <a:pt x="12798" y="10590"/>
                </a:lnTo>
                <a:lnTo>
                  <a:pt x="12797" y="10602"/>
                </a:lnTo>
                <a:lnTo>
                  <a:pt x="12797" y="10612"/>
                </a:lnTo>
                <a:lnTo>
                  <a:pt x="12799" y="10622"/>
                </a:lnTo>
                <a:lnTo>
                  <a:pt x="12803" y="10630"/>
                </a:lnTo>
                <a:lnTo>
                  <a:pt x="12808" y="10639"/>
                </a:lnTo>
                <a:lnTo>
                  <a:pt x="12815" y="10645"/>
                </a:lnTo>
                <a:lnTo>
                  <a:pt x="12824" y="10652"/>
                </a:lnTo>
                <a:lnTo>
                  <a:pt x="12832" y="10658"/>
                </a:lnTo>
                <a:lnTo>
                  <a:pt x="12839" y="10661"/>
                </a:lnTo>
                <a:lnTo>
                  <a:pt x="12847" y="10663"/>
                </a:lnTo>
                <a:lnTo>
                  <a:pt x="12855" y="10665"/>
                </a:lnTo>
                <a:lnTo>
                  <a:pt x="12862" y="10665"/>
                </a:lnTo>
                <a:lnTo>
                  <a:pt x="12870" y="10663"/>
                </a:lnTo>
                <a:lnTo>
                  <a:pt x="12877" y="10661"/>
                </a:lnTo>
                <a:lnTo>
                  <a:pt x="12885" y="10658"/>
                </a:lnTo>
                <a:lnTo>
                  <a:pt x="12892" y="10653"/>
                </a:lnTo>
                <a:lnTo>
                  <a:pt x="12898" y="10646"/>
                </a:lnTo>
                <a:lnTo>
                  <a:pt x="12900" y="10639"/>
                </a:lnTo>
                <a:lnTo>
                  <a:pt x="12901" y="10632"/>
                </a:lnTo>
                <a:lnTo>
                  <a:pt x="12901" y="10627"/>
                </a:lnTo>
                <a:lnTo>
                  <a:pt x="12900" y="10622"/>
                </a:lnTo>
                <a:lnTo>
                  <a:pt x="12898" y="10617"/>
                </a:lnTo>
                <a:lnTo>
                  <a:pt x="12895" y="10613"/>
                </a:lnTo>
                <a:lnTo>
                  <a:pt x="12892" y="10610"/>
                </a:lnTo>
                <a:lnTo>
                  <a:pt x="12889" y="10606"/>
                </a:lnTo>
                <a:lnTo>
                  <a:pt x="12885" y="10603"/>
                </a:lnTo>
                <a:lnTo>
                  <a:pt x="12868" y="10592"/>
                </a:lnTo>
                <a:lnTo>
                  <a:pt x="12853" y="10581"/>
                </a:lnTo>
                <a:lnTo>
                  <a:pt x="12847" y="10576"/>
                </a:lnTo>
                <a:lnTo>
                  <a:pt x="12842" y="10573"/>
                </a:lnTo>
                <a:lnTo>
                  <a:pt x="12836" y="10571"/>
                </a:lnTo>
                <a:lnTo>
                  <a:pt x="12831" y="10571"/>
                </a:lnTo>
                <a:lnTo>
                  <a:pt x="12825" y="10571"/>
                </a:lnTo>
                <a:lnTo>
                  <a:pt x="12819" y="10573"/>
                </a:lnTo>
                <a:lnTo>
                  <a:pt x="12814" y="10575"/>
                </a:lnTo>
                <a:lnTo>
                  <a:pt x="12808" y="10578"/>
                </a:lnTo>
                <a:close/>
                <a:moveTo>
                  <a:pt x="11679" y="10617"/>
                </a:moveTo>
                <a:lnTo>
                  <a:pt x="11675" y="10629"/>
                </a:lnTo>
                <a:lnTo>
                  <a:pt x="11671" y="10642"/>
                </a:lnTo>
                <a:lnTo>
                  <a:pt x="11678" y="10644"/>
                </a:lnTo>
                <a:lnTo>
                  <a:pt x="11686" y="10645"/>
                </a:lnTo>
                <a:lnTo>
                  <a:pt x="11690" y="10632"/>
                </a:lnTo>
                <a:lnTo>
                  <a:pt x="11693" y="10619"/>
                </a:lnTo>
                <a:lnTo>
                  <a:pt x="11687" y="10618"/>
                </a:lnTo>
                <a:lnTo>
                  <a:pt x="11680" y="10617"/>
                </a:lnTo>
                <a:lnTo>
                  <a:pt x="11680" y="10617"/>
                </a:lnTo>
                <a:lnTo>
                  <a:pt x="11679" y="10617"/>
                </a:lnTo>
                <a:lnTo>
                  <a:pt x="11679" y="10617"/>
                </a:lnTo>
                <a:close/>
                <a:moveTo>
                  <a:pt x="12361" y="11088"/>
                </a:moveTo>
                <a:lnTo>
                  <a:pt x="12358" y="11091"/>
                </a:lnTo>
                <a:lnTo>
                  <a:pt x="12355" y="11096"/>
                </a:lnTo>
                <a:lnTo>
                  <a:pt x="12351" y="11102"/>
                </a:lnTo>
                <a:lnTo>
                  <a:pt x="12349" y="11107"/>
                </a:lnTo>
                <a:lnTo>
                  <a:pt x="12347" y="11113"/>
                </a:lnTo>
                <a:lnTo>
                  <a:pt x="12346" y="11119"/>
                </a:lnTo>
                <a:lnTo>
                  <a:pt x="12345" y="11125"/>
                </a:lnTo>
                <a:lnTo>
                  <a:pt x="12345" y="11131"/>
                </a:lnTo>
                <a:lnTo>
                  <a:pt x="12346" y="11137"/>
                </a:lnTo>
                <a:lnTo>
                  <a:pt x="12349" y="11142"/>
                </a:lnTo>
                <a:lnTo>
                  <a:pt x="12352" y="11147"/>
                </a:lnTo>
                <a:lnTo>
                  <a:pt x="12357" y="11150"/>
                </a:lnTo>
                <a:lnTo>
                  <a:pt x="12362" y="11152"/>
                </a:lnTo>
                <a:lnTo>
                  <a:pt x="12369" y="11153"/>
                </a:lnTo>
                <a:lnTo>
                  <a:pt x="12375" y="11153"/>
                </a:lnTo>
                <a:lnTo>
                  <a:pt x="12382" y="11153"/>
                </a:lnTo>
                <a:lnTo>
                  <a:pt x="12400" y="11150"/>
                </a:lnTo>
                <a:lnTo>
                  <a:pt x="12418" y="11145"/>
                </a:lnTo>
                <a:lnTo>
                  <a:pt x="12426" y="11141"/>
                </a:lnTo>
                <a:lnTo>
                  <a:pt x="12434" y="11138"/>
                </a:lnTo>
                <a:lnTo>
                  <a:pt x="12442" y="11134"/>
                </a:lnTo>
                <a:lnTo>
                  <a:pt x="12448" y="11128"/>
                </a:lnTo>
                <a:lnTo>
                  <a:pt x="12455" y="11123"/>
                </a:lnTo>
                <a:lnTo>
                  <a:pt x="12461" y="11118"/>
                </a:lnTo>
                <a:lnTo>
                  <a:pt x="12468" y="11110"/>
                </a:lnTo>
                <a:lnTo>
                  <a:pt x="12473" y="11103"/>
                </a:lnTo>
                <a:lnTo>
                  <a:pt x="12477" y="11095"/>
                </a:lnTo>
                <a:lnTo>
                  <a:pt x="12482" y="11086"/>
                </a:lnTo>
                <a:lnTo>
                  <a:pt x="12486" y="11077"/>
                </a:lnTo>
                <a:lnTo>
                  <a:pt x="12489" y="11067"/>
                </a:lnTo>
                <a:lnTo>
                  <a:pt x="12477" y="11065"/>
                </a:lnTo>
                <a:lnTo>
                  <a:pt x="12464" y="11064"/>
                </a:lnTo>
                <a:lnTo>
                  <a:pt x="12452" y="11063"/>
                </a:lnTo>
                <a:lnTo>
                  <a:pt x="12441" y="11062"/>
                </a:lnTo>
                <a:lnTo>
                  <a:pt x="12430" y="11063"/>
                </a:lnTo>
                <a:lnTo>
                  <a:pt x="12419" y="11064"/>
                </a:lnTo>
                <a:lnTo>
                  <a:pt x="12409" y="11065"/>
                </a:lnTo>
                <a:lnTo>
                  <a:pt x="12399" y="11068"/>
                </a:lnTo>
                <a:lnTo>
                  <a:pt x="12389" y="11071"/>
                </a:lnTo>
                <a:lnTo>
                  <a:pt x="12379" y="11076"/>
                </a:lnTo>
                <a:lnTo>
                  <a:pt x="12371" y="11081"/>
                </a:lnTo>
                <a:lnTo>
                  <a:pt x="12361" y="11088"/>
                </a:lnTo>
                <a:close/>
                <a:moveTo>
                  <a:pt x="11666" y="11478"/>
                </a:moveTo>
                <a:lnTo>
                  <a:pt x="11662" y="11481"/>
                </a:lnTo>
                <a:lnTo>
                  <a:pt x="11660" y="11487"/>
                </a:lnTo>
                <a:lnTo>
                  <a:pt x="11658" y="11492"/>
                </a:lnTo>
                <a:lnTo>
                  <a:pt x="11656" y="11498"/>
                </a:lnTo>
                <a:lnTo>
                  <a:pt x="11653" y="11508"/>
                </a:lnTo>
                <a:lnTo>
                  <a:pt x="11650" y="11518"/>
                </a:lnTo>
                <a:lnTo>
                  <a:pt x="11653" y="11523"/>
                </a:lnTo>
                <a:lnTo>
                  <a:pt x="11658" y="11529"/>
                </a:lnTo>
                <a:lnTo>
                  <a:pt x="11662" y="11533"/>
                </a:lnTo>
                <a:lnTo>
                  <a:pt x="11666" y="11537"/>
                </a:lnTo>
                <a:lnTo>
                  <a:pt x="11671" y="11541"/>
                </a:lnTo>
                <a:lnTo>
                  <a:pt x="11676" y="11544"/>
                </a:lnTo>
                <a:lnTo>
                  <a:pt x="11681" y="11547"/>
                </a:lnTo>
                <a:lnTo>
                  <a:pt x="11688" y="11549"/>
                </a:lnTo>
                <a:lnTo>
                  <a:pt x="11701" y="11552"/>
                </a:lnTo>
                <a:lnTo>
                  <a:pt x="11714" y="11555"/>
                </a:lnTo>
                <a:lnTo>
                  <a:pt x="11729" y="11555"/>
                </a:lnTo>
                <a:lnTo>
                  <a:pt x="11744" y="11552"/>
                </a:lnTo>
                <a:lnTo>
                  <a:pt x="11751" y="11551"/>
                </a:lnTo>
                <a:lnTo>
                  <a:pt x="11757" y="11549"/>
                </a:lnTo>
                <a:lnTo>
                  <a:pt x="11763" y="11546"/>
                </a:lnTo>
                <a:lnTo>
                  <a:pt x="11767" y="11542"/>
                </a:lnTo>
                <a:lnTo>
                  <a:pt x="11772" y="11537"/>
                </a:lnTo>
                <a:lnTo>
                  <a:pt x="11774" y="11532"/>
                </a:lnTo>
                <a:lnTo>
                  <a:pt x="11776" y="11527"/>
                </a:lnTo>
                <a:lnTo>
                  <a:pt x="11776" y="11519"/>
                </a:lnTo>
                <a:lnTo>
                  <a:pt x="11775" y="11507"/>
                </a:lnTo>
                <a:lnTo>
                  <a:pt x="11771" y="11495"/>
                </a:lnTo>
                <a:lnTo>
                  <a:pt x="11768" y="11490"/>
                </a:lnTo>
                <a:lnTo>
                  <a:pt x="11765" y="11485"/>
                </a:lnTo>
                <a:lnTo>
                  <a:pt x="11762" y="11479"/>
                </a:lnTo>
                <a:lnTo>
                  <a:pt x="11758" y="11476"/>
                </a:lnTo>
                <a:lnTo>
                  <a:pt x="11747" y="11469"/>
                </a:lnTo>
                <a:lnTo>
                  <a:pt x="11735" y="11463"/>
                </a:lnTo>
                <a:lnTo>
                  <a:pt x="11729" y="11461"/>
                </a:lnTo>
                <a:lnTo>
                  <a:pt x="11723" y="11460"/>
                </a:lnTo>
                <a:lnTo>
                  <a:pt x="11717" y="11459"/>
                </a:lnTo>
                <a:lnTo>
                  <a:pt x="11711" y="11458"/>
                </a:lnTo>
                <a:lnTo>
                  <a:pt x="11705" y="11459"/>
                </a:lnTo>
                <a:lnTo>
                  <a:pt x="11700" y="11460"/>
                </a:lnTo>
                <a:lnTo>
                  <a:pt x="11693" y="11461"/>
                </a:lnTo>
                <a:lnTo>
                  <a:pt x="11688" y="11463"/>
                </a:lnTo>
                <a:lnTo>
                  <a:pt x="11682" y="11465"/>
                </a:lnTo>
                <a:lnTo>
                  <a:pt x="11677" y="11470"/>
                </a:lnTo>
                <a:lnTo>
                  <a:pt x="11672" y="11473"/>
                </a:lnTo>
                <a:lnTo>
                  <a:pt x="11666" y="11478"/>
                </a:lnTo>
                <a:lnTo>
                  <a:pt x="11666" y="11478"/>
                </a:lnTo>
                <a:close/>
                <a:moveTo>
                  <a:pt x="11437" y="11673"/>
                </a:moveTo>
                <a:lnTo>
                  <a:pt x="11428" y="11675"/>
                </a:lnTo>
                <a:lnTo>
                  <a:pt x="11418" y="11678"/>
                </a:lnTo>
                <a:lnTo>
                  <a:pt x="11409" y="11682"/>
                </a:lnTo>
                <a:lnTo>
                  <a:pt x="11401" y="11686"/>
                </a:lnTo>
                <a:lnTo>
                  <a:pt x="11397" y="11689"/>
                </a:lnTo>
                <a:lnTo>
                  <a:pt x="11393" y="11693"/>
                </a:lnTo>
                <a:lnTo>
                  <a:pt x="11391" y="11698"/>
                </a:lnTo>
                <a:lnTo>
                  <a:pt x="11388" y="11702"/>
                </a:lnTo>
                <a:lnTo>
                  <a:pt x="11386" y="11707"/>
                </a:lnTo>
                <a:lnTo>
                  <a:pt x="11384" y="11714"/>
                </a:lnTo>
                <a:lnTo>
                  <a:pt x="11383" y="11721"/>
                </a:lnTo>
                <a:lnTo>
                  <a:pt x="11382" y="11730"/>
                </a:lnTo>
                <a:lnTo>
                  <a:pt x="11391" y="11733"/>
                </a:lnTo>
                <a:lnTo>
                  <a:pt x="11400" y="11737"/>
                </a:lnTo>
                <a:lnTo>
                  <a:pt x="11408" y="11738"/>
                </a:lnTo>
                <a:lnTo>
                  <a:pt x="11417" y="11738"/>
                </a:lnTo>
                <a:lnTo>
                  <a:pt x="11425" y="11735"/>
                </a:lnTo>
                <a:lnTo>
                  <a:pt x="11434" y="11733"/>
                </a:lnTo>
                <a:lnTo>
                  <a:pt x="11443" y="11729"/>
                </a:lnTo>
                <a:lnTo>
                  <a:pt x="11451" y="11724"/>
                </a:lnTo>
                <a:lnTo>
                  <a:pt x="11461" y="11716"/>
                </a:lnTo>
                <a:lnTo>
                  <a:pt x="11468" y="11707"/>
                </a:lnTo>
                <a:lnTo>
                  <a:pt x="11472" y="11702"/>
                </a:lnTo>
                <a:lnTo>
                  <a:pt x="11475" y="11697"/>
                </a:lnTo>
                <a:lnTo>
                  <a:pt x="11476" y="11692"/>
                </a:lnTo>
                <a:lnTo>
                  <a:pt x="11476" y="11688"/>
                </a:lnTo>
                <a:lnTo>
                  <a:pt x="11475" y="11684"/>
                </a:lnTo>
                <a:lnTo>
                  <a:pt x="11474" y="11679"/>
                </a:lnTo>
                <a:lnTo>
                  <a:pt x="11472" y="11677"/>
                </a:lnTo>
                <a:lnTo>
                  <a:pt x="11468" y="11675"/>
                </a:lnTo>
                <a:lnTo>
                  <a:pt x="11461" y="11672"/>
                </a:lnTo>
                <a:lnTo>
                  <a:pt x="11453" y="11671"/>
                </a:lnTo>
                <a:lnTo>
                  <a:pt x="11445" y="11672"/>
                </a:lnTo>
                <a:lnTo>
                  <a:pt x="11437" y="11673"/>
                </a:lnTo>
                <a:lnTo>
                  <a:pt x="11437" y="11673"/>
                </a:lnTo>
                <a:close/>
                <a:moveTo>
                  <a:pt x="10094" y="12603"/>
                </a:moveTo>
                <a:lnTo>
                  <a:pt x="10094" y="12603"/>
                </a:lnTo>
                <a:lnTo>
                  <a:pt x="10094" y="12603"/>
                </a:lnTo>
                <a:close/>
                <a:moveTo>
                  <a:pt x="424" y="12925"/>
                </a:moveTo>
                <a:lnTo>
                  <a:pt x="422" y="12931"/>
                </a:lnTo>
                <a:lnTo>
                  <a:pt x="418" y="12937"/>
                </a:lnTo>
                <a:lnTo>
                  <a:pt x="414" y="12942"/>
                </a:lnTo>
                <a:lnTo>
                  <a:pt x="410" y="12947"/>
                </a:lnTo>
                <a:lnTo>
                  <a:pt x="400" y="12958"/>
                </a:lnTo>
                <a:lnTo>
                  <a:pt x="388" y="12968"/>
                </a:lnTo>
                <a:lnTo>
                  <a:pt x="364" y="12986"/>
                </a:lnTo>
                <a:lnTo>
                  <a:pt x="339" y="13004"/>
                </a:lnTo>
                <a:lnTo>
                  <a:pt x="329" y="13014"/>
                </a:lnTo>
                <a:lnTo>
                  <a:pt x="322" y="13024"/>
                </a:lnTo>
                <a:lnTo>
                  <a:pt x="315" y="13034"/>
                </a:lnTo>
                <a:lnTo>
                  <a:pt x="310" y="13045"/>
                </a:lnTo>
                <a:lnTo>
                  <a:pt x="305" y="13057"/>
                </a:lnTo>
                <a:lnTo>
                  <a:pt x="302" y="13069"/>
                </a:lnTo>
                <a:lnTo>
                  <a:pt x="301" y="13082"/>
                </a:lnTo>
                <a:lnTo>
                  <a:pt x="300" y="13095"/>
                </a:lnTo>
                <a:lnTo>
                  <a:pt x="300" y="13100"/>
                </a:lnTo>
                <a:lnTo>
                  <a:pt x="301" y="13107"/>
                </a:lnTo>
                <a:lnTo>
                  <a:pt x="302" y="13112"/>
                </a:lnTo>
                <a:lnTo>
                  <a:pt x="304" y="13117"/>
                </a:lnTo>
                <a:lnTo>
                  <a:pt x="307" y="13122"/>
                </a:lnTo>
                <a:lnTo>
                  <a:pt x="310" y="13126"/>
                </a:lnTo>
                <a:lnTo>
                  <a:pt x="313" y="13129"/>
                </a:lnTo>
                <a:lnTo>
                  <a:pt x="316" y="13132"/>
                </a:lnTo>
                <a:lnTo>
                  <a:pt x="321" y="13136"/>
                </a:lnTo>
                <a:lnTo>
                  <a:pt x="325" y="13138"/>
                </a:lnTo>
                <a:lnTo>
                  <a:pt x="329" y="13139"/>
                </a:lnTo>
                <a:lnTo>
                  <a:pt x="334" y="13140"/>
                </a:lnTo>
                <a:lnTo>
                  <a:pt x="339" y="13140"/>
                </a:lnTo>
                <a:lnTo>
                  <a:pt x="344" y="13139"/>
                </a:lnTo>
                <a:lnTo>
                  <a:pt x="350" y="13138"/>
                </a:lnTo>
                <a:lnTo>
                  <a:pt x="355" y="13136"/>
                </a:lnTo>
                <a:lnTo>
                  <a:pt x="382" y="13123"/>
                </a:lnTo>
                <a:lnTo>
                  <a:pt x="408" y="13109"/>
                </a:lnTo>
                <a:lnTo>
                  <a:pt x="432" y="13094"/>
                </a:lnTo>
                <a:lnTo>
                  <a:pt x="456" y="13078"/>
                </a:lnTo>
                <a:lnTo>
                  <a:pt x="479" y="13060"/>
                </a:lnTo>
                <a:lnTo>
                  <a:pt x="499" y="13043"/>
                </a:lnTo>
                <a:lnTo>
                  <a:pt x="519" y="13024"/>
                </a:lnTo>
                <a:lnTo>
                  <a:pt x="538" y="13003"/>
                </a:lnTo>
                <a:lnTo>
                  <a:pt x="555" y="12983"/>
                </a:lnTo>
                <a:lnTo>
                  <a:pt x="571" y="12960"/>
                </a:lnTo>
                <a:lnTo>
                  <a:pt x="586" y="12937"/>
                </a:lnTo>
                <a:lnTo>
                  <a:pt x="599" y="12912"/>
                </a:lnTo>
                <a:lnTo>
                  <a:pt x="611" y="12885"/>
                </a:lnTo>
                <a:lnTo>
                  <a:pt x="622" y="12857"/>
                </a:lnTo>
                <a:lnTo>
                  <a:pt x="630" y="12828"/>
                </a:lnTo>
                <a:lnTo>
                  <a:pt x="638" y="12798"/>
                </a:lnTo>
                <a:lnTo>
                  <a:pt x="603" y="12803"/>
                </a:lnTo>
                <a:lnTo>
                  <a:pt x="570" y="12810"/>
                </a:lnTo>
                <a:lnTo>
                  <a:pt x="554" y="12813"/>
                </a:lnTo>
                <a:lnTo>
                  <a:pt x="539" y="12817"/>
                </a:lnTo>
                <a:lnTo>
                  <a:pt x="524" y="12822"/>
                </a:lnTo>
                <a:lnTo>
                  <a:pt x="510" y="12828"/>
                </a:lnTo>
                <a:lnTo>
                  <a:pt x="496" y="12835"/>
                </a:lnTo>
                <a:lnTo>
                  <a:pt x="483" y="12843"/>
                </a:lnTo>
                <a:lnTo>
                  <a:pt x="471" y="12853"/>
                </a:lnTo>
                <a:lnTo>
                  <a:pt x="459" y="12863"/>
                </a:lnTo>
                <a:lnTo>
                  <a:pt x="450" y="12876"/>
                </a:lnTo>
                <a:lnTo>
                  <a:pt x="440" y="12890"/>
                </a:lnTo>
                <a:lnTo>
                  <a:pt x="431" y="12906"/>
                </a:lnTo>
                <a:lnTo>
                  <a:pt x="424" y="12925"/>
                </a:lnTo>
                <a:lnTo>
                  <a:pt x="424" y="12925"/>
                </a:lnTo>
                <a:close/>
                <a:moveTo>
                  <a:pt x="772" y="13382"/>
                </a:moveTo>
                <a:lnTo>
                  <a:pt x="765" y="13390"/>
                </a:lnTo>
                <a:lnTo>
                  <a:pt x="759" y="13398"/>
                </a:lnTo>
                <a:lnTo>
                  <a:pt x="754" y="13407"/>
                </a:lnTo>
                <a:lnTo>
                  <a:pt x="751" y="13415"/>
                </a:lnTo>
                <a:lnTo>
                  <a:pt x="750" y="13421"/>
                </a:lnTo>
                <a:lnTo>
                  <a:pt x="750" y="13425"/>
                </a:lnTo>
                <a:lnTo>
                  <a:pt x="750" y="13429"/>
                </a:lnTo>
                <a:lnTo>
                  <a:pt x="751" y="13435"/>
                </a:lnTo>
                <a:lnTo>
                  <a:pt x="752" y="13439"/>
                </a:lnTo>
                <a:lnTo>
                  <a:pt x="754" y="13445"/>
                </a:lnTo>
                <a:lnTo>
                  <a:pt x="757" y="13450"/>
                </a:lnTo>
                <a:lnTo>
                  <a:pt x="761" y="13454"/>
                </a:lnTo>
                <a:lnTo>
                  <a:pt x="764" y="13456"/>
                </a:lnTo>
                <a:lnTo>
                  <a:pt x="766" y="13457"/>
                </a:lnTo>
                <a:lnTo>
                  <a:pt x="770" y="13459"/>
                </a:lnTo>
                <a:lnTo>
                  <a:pt x="774" y="13459"/>
                </a:lnTo>
                <a:lnTo>
                  <a:pt x="783" y="13459"/>
                </a:lnTo>
                <a:lnTo>
                  <a:pt x="792" y="13460"/>
                </a:lnTo>
                <a:lnTo>
                  <a:pt x="800" y="13452"/>
                </a:lnTo>
                <a:lnTo>
                  <a:pt x="807" y="13445"/>
                </a:lnTo>
                <a:lnTo>
                  <a:pt x="812" y="13436"/>
                </a:lnTo>
                <a:lnTo>
                  <a:pt x="815" y="13426"/>
                </a:lnTo>
                <a:lnTo>
                  <a:pt x="817" y="13418"/>
                </a:lnTo>
                <a:lnTo>
                  <a:pt x="817" y="13407"/>
                </a:lnTo>
                <a:lnTo>
                  <a:pt x="816" y="13397"/>
                </a:lnTo>
                <a:lnTo>
                  <a:pt x="812" y="13386"/>
                </a:lnTo>
                <a:lnTo>
                  <a:pt x="809" y="13380"/>
                </a:lnTo>
                <a:lnTo>
                  <a:pt x="803" y="13376"/>
                </a:lnTo>
                <a:lnTo>
                  <a:pt x="799" y="13373"/>
                </a:lnTo>
                <a:lnTo>
                  <a:pt x="793" y="13372"/>
                </a:lnTo>
                <a:lnTo>
                  <a:pt x="787" y="13372"/>
                </a:lnTo>
                <a:lnTo>
                  <a:pt x="782" y="13375"/>
                </a:lnTo>
                <a:lnTo>
                  <a:pt x="778" y="13378"/>
                </a:lnTo>
                <a:lnTo>
                  <a:pt x="772" y="13382"/>
                </a:lnTo>
                <a:lnTo>
                  <a:pt x="772" y="13382"/>
                </a:lnTo>
                <a:close/>
                <a:moveTo>
                  <a:pt x="5795" y="14342"/>
                </a:moveTo>
                <a:lnTo>
                  <a:pt x="5776" y="14350"/>
                </a:lnTo>
                <a:lnTo>
                  <a:pt x="5757" y="14358"/>
                </a:lnTo>
                <a:lnTo>
                  <a:pt x="5739" y="14368"/>
                </a:lnTo>
                <a:lnTo>
                  <a:pt x="5721" y="14380"/>
                </a:lnTo>
                <a:lnTo>
                  <a:pt x="5702" y="14393"/>
                </a:lnTo>
                <a:lnTo>
                  <a:pt x="5684" y="14408"/>
                </a:lnTo>
                <a:lnTo>
                  <a:pt x="5665" y="14424"/>
                </a:lnTo>
                <a:lnTo>
                  <a:pt x="5644" y="14443"/>
                </a:lnTo>
                <a:lnTo>
                  <a:pt x="5672" y="14440"/>
                </a:lnTo>
                <a:lnTo>
                  <a:pt x="5699" y="14437"/>
                </a:lnTo>
                <a:lnTo>
                  <a:pt x="5724" y="14433"/>
                </a:lnTo>
                <a:lnTo>
                  <a:pt x="5745" y="14426"/>
                </a:lnTo>
                <a:lnTo>
                  <a:pt x="5756" y="14423"/>
                </a:lnTo>
                <a:lnTo>
                  <a:pt x="5766" y="14419"/>
                </a:lnTo>
                <a:lnTo>
                  <a:pt x="5775" y="14413"/>
                </a:lnTo>
                <a:lnTo>
                  <a:pt x="5784" y="14408"/>
                </a:lnTo>
                <a:lnTo>
                  <a:pt x="5792" y="14401"/>
                </a:lnTo>
                <a:lnTo>
                  <a:pt x="5800" y="14395"/>
                </a:lnTo>
                <a:lnTo>
                  <a:pt x="5808" y="14387"/>
                </a:lnTo>
                <a:lnTo>
                  <a:pt x="5814" y="14379"/>
                </a:lnTo>
                <a:lnTo>
                  <a:pt x="5819" y="14372"/>
                </a:lnTo>
                <a:lnTo>
                  <a:pt x="5822" y="14364"/>
                </a:lnTo>
                <a:lnTo>
                  <a:pt x="5823" y="14356"/>
                </a:lnTo>
                <a:lnTo>
                  <a:pt x="5822" y="14350"/>
                </a:lnTo>
                <a:lnTo>
                  <a:pt x="5819" y="14346"/>
                </a:lnTo>
                <a:lnTo>
                  <a:pt x="5813" y="14344"/>
                </a:lnTo>
                <a:lnTo>
                  <a:pt x="5807" y="14342"/>
                </a:lnTo>
                <a:lnTo>
                  <a:pt x="5800" y="14341"/>
                </a:lnTo>
                <a:lnTo>
                  <a:pt x="5797" y="14341"/>
                </a:lnTo>
                <a:lnTo>
                  <a:pt x="5795" y="14342"/>
                </a:lnTo>
                <a:lnTo>
                  <a:pt x="5795" y="14342"/>
                </a:lnTo>
                <a:close/>
                <a:moveTo>
                  <a:pt x="6831" y="14370"/>
                </a:moveTo>
                <a:lnTo>
                  <a:pt x="6792" y="14395"/>
                </a:lnTo>
                <a:lnTo>
                  <a:pt x="6752" y="14420"/>
                </a:lnTo>
                <a:lnTo>
                  <a:pt x="6712" y="14444"/>
                </a:lnTo>
                <a:lnTo>
                  <a:pt x="6673" y="14468"/>
                </a:lnTo>
                <a:lnTo>
                  <a:pt x="6632" y="14491"/>
                </a:lnTo>
                <a:lnTo>
                  <a:pt x="6591" y="14513"/>
                </a:lnTo>
                <a:lnTo>
                  <a:pt x="6549" y="14535"/>
                </a:lnTo>
                <a:lnTo>
                  <a:pt x="6507" y="14555"/>
                </a:lnTo>
                <a:lnTo>
                  <a:pt x="6490" y="14563"/>
                </a:lnTo>
                <a:lnTo>
                  <a:pt x="6475" y="14572"/>
                </a:lnTo>
                <a:lnTo>
                  <a:pt x="6460" y="14584"/>
                </a:lnTo>
                <a:lnTo>
                  <a:pt x="6446" y="14596"/>
                </a:lnTo>
                <a:lnTo>
                  <a:pt x="6432" y="14610"/>
                </a:lnTo>
                <a:lnTo>
                  <a:pt x="6419" y="14624"/>
                </a:lnTo>
                <a:lnTo>
                  <a:pt x="6408" y="14640"/>
                </a:lnTo>
                <a:lnTo>
                  <a:pt x="6396" y="14657"/>
                </a:lnTo>
                <a:lnTo>
                  <a:pt x="6408" y="14660"/>
                </a:lnTo>
                <a:lnTo>
                  <a:pt x="6418" y="14662"/>
                </a:lnTo>
                <a:lnTo>
                  <a:pt x="6421" y="14663"/>
                </a:lnTo>
                <a:lnTo>
                  <a:pt x="6425" y="14663"/>
                </a:lnTo>
                <a:lnTo>
                  <a:pt x="6428" y="14663"/>
                </a:lnTo>
                <a:lnTo>
                  <a:pt x="6432" y="14662"/>
                </a:lnTo>
                <a:lnTo>
                  <a:pt x="6473" y="14640"/>
                </a:lnTo>
                <a:lnTo>
                  <a:pt x="6514" y="14619"/>
                </a:lnTo>
                <a:lnTo>
                  <a:pt x="6556" y="14597"/>
                </a:lnTo>
                <a:lnTo>
                  <a:pt x="6597" y="14576"/>
                </a:lnTo>
                <a:lnTo>
                  <a:pt x="6639" y="14554"/>
                </a:lnTo>
                <a:lnTo>
                  <a:pt x="6680" y="14533"/>
                </a:lnTo>
                <a:lnTo>
                  <a:pt x="6722" y="14510"/>
                </a:lnTo>
                <a:lnTo>
                  <a:pt x="6763" y="14487"/>
                </a:lnTo>
                <a:lnTo>
                  <a:pt x="6776" y="14480"/>
                </a:lnTo>
                <a:lnTo>
                  <a:pt x="6788" y="14472"/>
                </a:lnTo>
                <a:lnTo>
                  <a:pt x="6801" y="14464"/>
                </a:lnTo>
                <a:lnTo>
                  <a:pt x="6812" y="14454"/>
                </a:lnTo>
                <a:lnTo>
                  <a:pt x="6835" y="14436"/>
                </a:lnTo>
                <a:lnTo>
                  <a:pt x="6858" y="14416"/>
                </a:lnTo>
                <a:lnTo>
                  <a:pt x="6862" y="14412"/>
                </a:lnTo>
                <a:lnTo>
                  <a:pt x="6865" y="14407"/>
                </a:lnTo>
                <a:lnTo>
                  <a:pt x="6868" y="14401"/>
                </a:lnTo>
                <a:lnTo>
                  <a:pt x="6869" y="14396"/>
                </a:lnTo>
                <a:lnTo>
                  <a:pt x="6869" y="14389"/>
                </a:lnTo>
                <a:lnTo>
                  <a:pt x="6868" y="14383"/>
                </a:lnTo>
                <a:lnTo>
                  <a:pt x="6865" y="14378"/>
                </a:lnTo>
                <a:lnTo>
                  <a:pt x="6861" y="14372"/>
                </a:lnTo>
                <a:lnTo>
                  <a:pt x="6859" y="14370"/>
                </a:lnTo>
                <a:lnTo>
                  <a:pt x="6854" y="14369"/>
                </a:lnTo>
                <a:lnTo>
                  <a:pt x="6850" y="14368"/>
                </a:lnTo>
                <a:lnTo>
                  <a:pt x="6845" y="14368"/>
                </a:lnTo>
                <a:lnTo>
                  <a:pt x="6837" y="14368"/>
                </a:lnTo>
                <a:lnTo>
                  <a:pt x="6831" y="14370"/>
                </a:lnTo>
                <a:close/>
                <a:moveTo>
                  <a:pt x="3393" y="14537"/>
                </a:moveTo>
                <a:lnTo>
                  <a:pt x="3403" y="14526"/>
                </a:lnTo>
                <a:lnTo>
                  <a:pt x="3413" y="14513"/>
                </a:lnTo>
                <a:lnTo>
                  <a:pt x="3413" y="14508"/>
                </a:lnTo>
                <a:lnTo>
                  <a:pt x="3411" y="14500"/>
                </a:lnTo>
                <a:lnTo>
                  <a:pt x="3405" y="14504"/>
                </a:lnTo>
                <a:lnTo>
                  <a:pt x="3401" y="14507"/>
                </a:lnTo>
                <a:lnTo>
                  <a:pt x="3398" y="14511"/>
                </a:lnTo>
                <a:lnTo>
                  <a:pt x="3395" y="14516"/>
                </a:lnTo>
                <a:lnTo>
                  <a:pt x="3394" y="14527"/>
                </a:lnTo>
                <a:lnTo>
                  <a:pt x="3393" y="14537"/>
                </a:lnTo>
                <a:lnTo>
                  <a:pt x="3393" y="14537"/>
                </a:lnTo>
                <a:close/>
                <a:moveTo>
                  <a:pt x="3392" y="14538"/>
                </a:moveTo>
                <a:lnTo>
                  <a:pt x="3392" y="14538"/>
                </a:lnTo>
                <a:lnTo>
                  <a:pt x="3392" y="14539"/>
                </a:lnTo>
                <a:lnTo>
                  <a:pt x="3392" y="14539"/>
                </a:lnTo>
                <a:lnTo>
                  <a:pt x="3392" y="14539"/>
                </a:lnTo>
                <a:lnTo>
                  <a:pt x="3393" y="14538"/>
                </a:lnTo>
                <a:lnTo>
                  <a:pt x="3393" y="14537"/>
                </a:lnTo>
                <a:lnTo>
                  <a:pt x="3392" y="14538"/>
                </a:lnTo>
                <a:lnTo>
                  <a:pt x="3392" y="14538"/>
                </a:lnTo>
                <a:close/>
                <a:moveTo>
                  <a:pt x="6502" y="14825"/>
                </a:moveTo>
                <a:lnTo>
                  <a:pt x="6488" y="14831"/>
                </a:lnTo>
                <a:lnTo>
                  <a:pt x="6474" y="14836"/>
                </a:lnTo>
                <a:lnTo>
                  <a:pt x="6460" y="14841"/>
                </a:lnTo>
                <a:lnTo>
                  <a:pt x="6447" y="14849"/>
                </a:lnTo>
                <a:lnTo>
                  <a:pt x="6434" y="14859"/>
                </a:lnTo>
                <a:lnTo>
                  <a:pt x="6422" y="14869"/>
                </a:lnTo>
                <a:lnTo>
                  <a:pt x="6416" y="14876"/>
                </a:lnTo>
                <a:lnTo>
                  <a:pt x="6410" y="14883"/>
                </a:lnTo>
                <a:lnTo>
                  <a:pt x="6405" y="14891"/>
                </a:lnTo>
                <a:lnTo>
                  <a:pt x="6399" y="14900"/>
                </a:lnTo>
                <a:lnTo>
                  <a:pt x="6418" y="14901"/>
                </a:lnTo>
                <a:lnTo>
                  <a:pt x="6435" y="14901"/>
                </a:lnTo>
                <a:lnTo>
                  <a:pt x="6452" y="14900"/>
                </a:lnTo>
                <a:lnTo>
                  <a:pt x="6468" y="14897"/>
                </a:lnTo>
                <a:lnTo>
                  <a:pt x="6484" y="14894"/>
                </a:lnTo>
                <a:lnTo>
                  <a:pt x="6499" y="14889"/>
                </a:lnTo>
                <a:lnTo>
                  <a:pt x="6507" y="14886"/>
                </a:lnTo>
                <a:lnTo>
                  <a:pt x="6514" y="14882"/>
                </a:lnTo>
                <a:lnTo>
                  <a:pt x="6522" y="14878"/>
                </a:lnTo>
                <a:lnTo>
                  <a:pt x="6530" y="14873"/>
                </a:lnTo>
                <a:lnTo>
                  <a:pt x="6534" y="14867"/>
                </a:lnTo>
                <a:lnTo>
                  <a:pt x="6539" y="14860"/>
                </a:lnTo>
                <a:lnTo>
                  <a:pt x="6540" y="14855"/>
                </a:lnTo>
                <a:lnTo>
                  <a:pt x="6541" y="14851"/>
                </a:lnTo>
                <a:lnTo>
                  <a:pt x="6541" y="14848"/>
                </a:lnTo>
                <a:lnTo>
                  <a:pt x="6541" y="14845"/>
                </a:lnTo>
                <a:lnTo>
                  <a:pt x="6539" y="14839"/>
                </a:lnTo>
                <a:lnTo>
                  <a:pt x="6537" y="14835"/>
                </a:lnTo>
                <a:lnTo>
                  <a:pt x="6534" y="14832"/>
                </a:lnTo>
                <a:lnTo>
                  <a:pt x="6531" y="14829"/>
                </a:lnTo>
                <a:lnTo>
                  <a:pt x="6527" y="14826"/>
                </a:lnTo>
                <a:lnTo>
                  <a:pt x="6523" y="14824"/>
                </a:lnTo>
                <a:lnTo>
                  <a:pt x="6519" y="14824"/>
                </a:lnTo>
                <a:lnTo>
                  <a:pt x="6514" y="14823"/>
                </a:lnTo>
                <a:lnTo>
                  <a:pt x="6508" y="14824"/>
                </a:lnTo>
                <a:lnTo>
                  <a:pt x="6502" y="14825"/>
                </a:lnTo>
                <a:lnTo>
                  <a:pt x="6502" y="14825"/>
                </a:lnTo>
                <a:close/>
                <a:moveTo>
                  <a:pt x="5910" y="14947"/>
                </a:moveTo>
                <a:lnTo>
                  <a:pt x="5889" y="14959"/>
                </a:lnTo>
                <a:lnTo>
                  <a:pt x="5866" y="14971"/>
                </a:lnTo>
                <a:lnTo>
                  <a:pt x="5844" y="14984"/>
                </a:lnTo>
                <a:lnTo>
                  <a:pt x="5824" y="14998"/>
                </a:lnTo>
                <a:lnTo>
                  <a:pt x="5819" y="15002"/>
                </a:lnTo>
                <a:lnTo>
                  <a:pt x="5814" y="15007"/>
                </a:lnTo>
                <a:lnTo>
                  <a:pt x="5811" y="15013"/>
                </a:lnTo>
                <a:lnTo>
                  <a:pt x="5808" y="15019"/>
                </a:lnTo>
                <a:lnTo>
                  <a:pt x="5807" y="15024"/>
                </a:lnTo>
                <a:lnTo>
                  <a:pt x="5808" y="15031"/>
                </a:lnTo>
                <a:lnTo>
                  <a:pt x="5808" y="15033"/>
                </a:lnTo>
                <a:lnTo>
                  <a:pt x="5810" y="15036"/>
                </a:lnTo>
                <a:lnTo>
                  <a:pt x="5812" y="15040"/>
                </a:lnTo>
                <a:lnTo>
                  <a:pt x="5814" y="15042"/>
                </a:lnTo>
                <a:lnTo>
                  <a:pt x="5818" y="15044"/>
                </a:lnTo>
                <a:lnTo>
                  <a:pt x="5823" y="15045"/>
                </a:lnTo>
                <a:lnTo>
                  <a:pt x="5828" y="15045"/>
                </a:lnTo>
                <a:lnTo>
                  <a:pt x="5835" y="15045"/>
                </a:lnTo>
                <a:lnTo>
                  <a:pt x="5848" y="15044"/>
                </a:lnTo>
                <a:lnTo>
                  <a:pt x="5861" y="15043"/>
                </a:lnTo>
                <a:lnTo>
                  <a:pt x="5872" y="15037"/>
                </a:lnTo>
                <a:lnTo>
                  <a:pt x="5883" y="15031"/>
                </a:lnTo>
                <a:lnTo>
                  <a:pt x="5895" y="15024"/>
                </a:lnTo>
                <a:lnTo>
                  <a:pt x="5905" y="15018"/>
                </a:lnTo>
                <a:lnTo>
                  <a:pt x="5915" y="15010"/>
                </a:lnTo>
                <a:lnTo>
                  <a:pt x="5924" y="15001"/>
                </a:lnTo>
                <a:lnTo>
                  <a:pt x="5933" y="14991"/>
                </a:lnTo>
                <a:lnTo>
                  <a:pt x="5939" y="14980"/>
                </a:lnTo>
                <a:lnTo>
                  <a:pt x="5942" y="14974"/>
                </a:lnTo>
                <a:lnTo>
                  <a:pt x="5943" y="14964"/>
                </a:lnTo>
                <a:lnTo>
                  <a:pt x="5943" y="14960"/>
                </a:lnTo>
                <a:lnTo>
                  <a:pt x="5943" y="14957"/>
                </a:lnTo>
                <a:lnTo>
                  <a:pt x="5942" y="14953"/>
                </a:lnTo>
                <a:lnTo>
                  <a:pt x="5941" y="14950"/>
                </a:lnTo>
                <a:lnTo>
                  <a:pt x="5937" y="14948"/>
                </a:lnTo>
                <a:lnTo>
                  <a:pt x="5933" y="14946"/>
                </a:lnTo>
                <a:lnTo>
                  <a:pt x="5927" y="14945"/>
                </a:lnTo>
                <a:lnTo>
                  <a:pt x="5922" y="14945"/>
                </a:lnTo>
                <a:lnTo>
                  <a:pt x="5915" y="14945"/>
                </a:lnTo>
                <a:lnTo>
                  <a:pt x="5910" y="14947"/>
                </a:lnTo>
                <a:lnTo>
                  <a:pt x="5910" y="14947"/>
                </a:lnTo>
                <a:close/>
                <a:moveTo>
                  <a:pt x="5019" y="15252"/>
                </a:moveTo>
                <a:lnTo>
                  <a:pt x="5064" y="15232"/>
                </a:lnTo>
                <a:lnTo>
                  <a:pt x="5103" y="15213"/>
                </a:lnTo>
                <a:lnTo>
                  <a:pt x="5122" y="15205"/>
                </a:lnTo>
                <a:lnTo>
                  <a:pt x="5139" y="15198"/>
                </a:lnTo>
                <a:lnTo>
                  <a:pt x="5157" y="15191"/>
                </a:lnTo>
                <a:lnTo>
                  <a:pt x="5175" y="15187"/>
                </a:lnTo>
                <a:lnTo>
                  <a:pt x="5196" y="15182"/>
                </a:lnTo>
                <a:lnTo>
                  <a:pt x="5215" y="15176"/>
                </a:lnTo>
                <a:lnTo>
                  <a:pt x="5235" y="15170"/>
                </a:lnTo>
                <a:lnTo>
                  <a:pt x="5253" y="15161"/>
                </a:lnTo>
                <a:lnTo>
                  <a:pt x="5271" y="15153"/>
                </a:lnTo>
                <a:lnTo>
                  <a:pt x="5288" y="15143"/>
                </a:lnTo>
                <a:lnTo>
                  <a:pt x="5305" y="15132"/>
                </a:lnTo>
                <a:lnTo>
                  <a:pt x="5321" y="15119"/>
                </a:lnTo>
                <a:lnTo>
                  <a:pt x="5336" y="15106"/>
                </a:lnTo>
                <a:lnTo>
                  <a:pt x="5350" y="15091"/>
                </a:lnTo>
                <a:lnTo>
                  <a:pt x="5364" y="15075"/>
                </a:lnTo>
                <a:lnTo>
                  <a:pt x="5378" y="15058"/>
                </a:lnTo>
                <a:lnTo>
                  <a:pt x="5389" y="15038"/>
                </a:lnTo>
                <a:lnTo>
                  <a:pt x="5401" y="15018"/>
                </a:lnTo>
                <a:lnTo>
                  <a:pt x="5413" y="14995"/>
                </a:lnTo>
                <a:lnTo>
                  <a:pt x="5424" y="14972"/>
                </a:lnTo>
                <a:lnTo>
                  <a:pt x="5368" y="15004"/>
                </a:lnTo>
                <a:lnTo>
                  <a:pt x="5313" y="15034"/>
                </a:lnTo>
                <a:lnTo>
                  <a:pt x="5259" y="15063"/>
                </a:lnTo>
                <a:lnTo>
                  <a:pt x="5207" y="15092"/>
                </a:lnTo>
                <a:lnTo>
                  <a:pt x="5181" y="15108"/>
                </a:lnTo>
                <a:lnTo>
                  <a:pt x="5156" y="15125"/>
                </a:lnTo>
                <a:lnTo>
                  <a:pt x="5131" y="15143"/>
                </a:lnTo>
                <a:lnTo>
                  <a:pt x="5108" y="15161"/>
                </a:lnTo>
                <a:lnTo>
                  <a:pt x="5085" y="15182"/>
                </a:lnTo>
                <a:lnTo>
                  <a:pt x="5063" y="15203"/>
                </a:lnTo>
                <a:lnTo>
                  <a:pt x="5040" y="15227"/>
                </a:lnTo>
                <a:lnTo>
                  <a:pt x="5019" y="15252"/>
                </a:lnTo>
                <a:close/>
                <a:moveTo>
                  <a:pt x="4969" y="15100"/>
                </a:moveTo>
                <a:lnTo>
                  <a:pt x="4962" y="15102"/>
                </a:lnTo>
                <a:lnTo>
                  <a:pt x="4957" y="15105"/>
                </a:lnTo>
                <a:lnTo>
                  <a:pt x="4953" y="15108"/>
                </a:lnTo>
                <a:lnTo>
                  <a:pt x="4949" y="15112"/>
                </a:lnTo>
                <a:lnTo>
                  <a:pt x="4940" y="15120"/>
                </a:lnTo>
                <a:lnTo>
                  <a:pt x="4935" y="15129"/>
                </a:lnTo>
                <a:lnTo>
                  <a:pt x="4932" y="15134"/>
                </a:lnTo>
                <a:lnTo>
                  <a:pt x="4931" y="15139"/>
                </a:lnTo>
                <a:lnTo>
                  <a:pt x="4930" y="15143"/>
                </a:lnTo>
                <a:lnTo>
                  <a:pt x="4930" y="15147"/>
                </a:lnTo>
                <a:lnTo>
                  <a:pt x="4931" y="15151"/>
                </a:lnTo>
                <a:lnTo>
                  <a:pt x="4932" y="15155"/>
                </a:lnTo>
                <a:lnTo>
                  <a:pt x="4935" y="15159"/>
                </a:lnTo>
                <a:lnTo>
                  <a:pt x="4937" y="15162"/>
                </a:lnTo>
                <a:lnTo>
                  <a:pt x="4939" y="15164"/>
                </a:lnTo>
                <a:lnTo>
                  <a:pt x="4942" y="15165"/>
                </a:lnTo>
                <a:lnTo>
                  <a:pt x="4946" y="15167"/>
                </a:lnTo>
                <a:lnTo>
                  <a:pt x="4950" y="15167"/>
                </a:lnTo>
                <a:lnTo>
                  <a:pt x="4958" y="15168"/>
                </a:lnTo>
                <a:lnTo>
                  <a:pt x="4967" y="15168"/>
                </a:lnTo>
                <a:lnTo>
                  <a:pt x="4976" y="15162"/>
                </a:lnTo>
                <a:lnTo>
                  <a:pt x="4986" y="15155"/>
                </a:lnTo>
                <a:lnTo>
                  <a:pt x="4994" y="15146"/>
                </a:lnTo>
                <a:lnTo>
                  <a:pt x="4999" y="15137"/>
                </a:lnTo>
                <a:lnTo>
                  <a:pt x="5001" y="15132"/>
                </a:lnTo>
                <a:lnTo>
                  <a:pt x="5003" y="15128"/>
                </a:lnTo>
                <a:lnTo>
                  <a:pt x="5003" y="15123"/>
                </a:lnTo>
                <a:lnTo>
                  <a:pt x="5004" y="15119"/>
                </a:lnTo>
                <a:lnTo>
                  <a:pt x="5003" y="15115"/>
                </a:lnTo>
                <a:lnTo>
                  <a:pt x="5002" y="15112"/>
                </a:lnTo>
                <a:lnTo>
                  <a:pt x="5000" y="15107"/>
                </a:lnTo>
                <a:lnTo>
                  <a:pt x="4998" y="15104"/>
                </a:lnTo>
                <a:lnTo>
                  <a:pt x="4994" y="15102"/>
                </a:lnTo>
                <a:lnTo>
                  <a:pt x="4989" y="15100"/>
                </a:lnTo>
                <a:lnTo>
                  <a:pt x="4984" y="15099"/>
                </a:lnTo>
                <a:lnTo>
                  <a:pt x="4978" y="15098"/>
                </a:lnTo>
                <a:lnTo>
                  <a:pt x="4973" y="15099"/>
                </a:lnTo>
                <a:lnTo>
                  <a:pt x="4969" y="15100"/>
                </a:lnTo>
                <a:close/>
                <a:moveTo>
                  <a:pt x="1705" y="15176"/>
                </a:moveTo>
                <a:lnTo>
                  <a:pt x="1707" y="15182"/>
                </a:lnTo>
                <a:lnTo>
                  <a:pt x="1712" y="15189"/>
                </a:lnTo>
                <a:lnTo>
                  <a:pt x="1715" y="15189"/>
                </a:lnTo>
                <a:lnTo>
                  <a:pt x="1718" y="15189"/>
                </a:lnTo>
                <a:lnTo>
                  <a:pt x="1723" y="15189"/>
                </a:lnTo>
                <a:lnTo>
                  <a:pt x="1728" y="15187"/>
                </a:lnTo>
                <a:lnTo>
                  <a:pt x="1729" y="15185"/>
                </a:lnTo>
                <a:lnTo>
                  <a:pt x="1731" y="15181"/>
                </a:lnTo>
                <a:lnTo>
                  <a:pt x="1731" y="15176"/>
                </a:lnTo>
                <a:lnTo>
                  <a:pt x="1729" y="15173"/>
                </a:lnTo>
                <a:lnTo>
                  <a:pt x="1726" y="15170"/>
                </a:lnTo>
                <a:lnTo>
                  <a:pt x="1723" y="15168"/>
                </a:lnTo>
                <a:lnTo>
                  <a:pt x="1720" y="15165"/>
                </a:lnTo>
                <a:lnTo>
                  <a:pt x="1717" y="15165"/>
                </a:lnTo>
                <a:lnTo>
                  <a:pt x="1713" y="15167"/>
                </a:lnTo>
                <a:lnTo>
                  <a:pt x="1710" y="15168"/>
                </a:lnTo>
                <a:lnTo>
                  <a:pt x="1707" y="15172"/>
                </a:lnTo>
                <a:lnTo>
                  <a:pt x="1705" y="15176"/>
                </a:lnTo>
                <a:lnTo>
                  <a:pt x="1705" y="15176"/>
                </a:lnTo>
                <a:close/>
                <a:moveTo>
                  <a:pt x="4756" y="15266"/>
                </a:moveTo>
                <a:lnTo>
                  <a:pt x="4741" y="15274"/>
                </a:lnTo>
                <a:lnTo>
                  <a:pt x="4726" y="15283"/>
                </a:lnTo>
                <a:lnTo>
                  <a:pt x="4712" y="15292"/>
                </a:lnTo>
                <a:lnTo>
                  <a:pt x="4699" y="15303"/>
                </a:lnTo>
                <a:lnTo>
                  <a:pt x="4686" y="15314"/>
                </a:lnTo>
                <a:lnTo>
                  <a:pt x="4673" y="15325"/>
                </a:lnTo>
                <a:lnTo>
                  <a:pt x="4661" y="15337"/>
                </a:lnTo>
                <a:lnTo>
                  <a:pt x="4650" y="15348"/>
                </a:lnTo>
                <a:lnTo>
                  <a:pt x="4639" y="15361"/>
                </a:lnTo>
                <a:lnTo>
                  <a:pt x="4628" y="15374"/>
                </a:lnTo>
                <a:lnTo>
                  <a:pt x="4618" y="15387"/>
                </a:lnTo>
                <a:lnTo>
                  <a:pt x="4610" y="15401"/>
                </a:lnTo>
                <a:lnTo>
                  <a:pt x="4600" y="15416"/>
                </a:lnTo>
                <a:lnTo>
                  <a:pt x="4593" y="15431"/>
                </a:lnTo>
                <a:lnTo>
                  <a:pt x="4585" y="15446"/>
                </a:lnTo>
                <a:lnTo>
                  <a:pt x="4579" y="15462"/>
                </a:lnTo>
                <a:lnTo>
                  <a:pt x="4576" y="15469"/>
                </a:lnTo>
                <a:lnTo>
                  <a:pt x="4576" y="15475"/>
                </a:lnTo>
                <a:lnTo>
                  <a:pt x="4577" y="15482"/>
                </a:lnTo>
                <a:lnTo>
                  <a:pt x="4580" y="15487"/>
                </a:lnTo>
                <a:lnTo>
                  <a:pt x="4583" y="15493"/>
                </a:lnTo>
                <a:lnTo>
                  <a:pt x="4587" y="15498"/>
                </a:lnTo>
                <a:lnTo>
                  <a:pt x="4593" y="15501"/>
                </a:lnTo>
                <a:lnTo>
                  <a:pt x="4598" y="15506"/>
                </a:lnTo>
                <a:lnTo>
                  <a:pt x="4605" y="15508"/>
                </a:lnTo>
                <a:lnTo>
                  <a:pt x="4613" y="15510"/>
                </a:lnTo>
                <a:lnTo>
                  <a:pt x="4622" y="15511"/>
                </a:lnTo>
                <a:lnTo>
                  <a:pt x="4630" y="15512"/>
                </a:lnTo>
                <a:lnTo>
                  <a:pt x="4634" y="15511"/>
                </a:lnTo>
                <a:lnTo>
                  <a:pt x="4639" y="15509"/>
                </a:lnTo>
                <a:lnTo>
                  <a:pt x="4643" y="15508"/>
                </a:lnTo>
                <a:lnTo>
                  <a:pt x="4645" y="15506"/>
                </a:lnTo>
                <a:lnTo>
                  <a:pt x="4651" y="15492"/>
                </a:lnTo>
                <a:lnTo>
                  <a:pt x="4657" y="15478"/>
                </a:lnTo>
                <a:lnTo>
                  <a:pt x="4663" y="15465"/>
                </a:lnTo>
                <a:lnTo>
                  <a:pt x="4671" y="15453"/>
                </a:lnTo>
                <a:lnTo>
                  <a:pt x="4680" y="15440"/>
                </a:lnTo>
                <a:lnTo>
                  <a:pt x="4688" y="15428"/>
                </a:lnTo>
                <a:lnTo>
                  <a:pt x="4697" y="15417"/>
                </a:lnTo>
                <a:lnTo>
                  <a:pt x="4707" y="15405"/>
                </a:lnTo>
                <a:lnTo>
                  <a:pt x="4726" y="15385"/>
                </a:lnTo>
                <a:lnTo>
                  <a:pt x="4746" y="15363"/>
                </a:lnTo>
                <a:lnTo>
                  <a:pt x="4768" y="15343"/>
                </a:lnTo>
                <a:lnTo>
                  <a:pt x="4789" y="15324"/>
                </a:lnTo>
                <a:lnTo>
                  <a:pt x="4791" y="15320"/>
                </a:lnTo>
                <a:lnTo>
                  <a:pt x="4793" y="15316"/>
                </a:lnTo>
                <a:lnTo>
                  <a:pt x="4794" y="15312"/>
                </a:lnTo>
                <a:lnTo>
                  <a:pt x="4794" y="15308"/>
                </a:lnTo>
                <a:lnTo>
                  <a:pt x="4791" y="15299"/>
                </a:lnTo>
                <a:lnTo>
                  <a:pt x="4790" y="15290"/>
                </a:lnTo>
                <a:lnTo>
                  <a:pt x="4788" y="15283"/>
                </a:lnTo>
                <a:lnTo>
                  <a:pt x="4784" y="15276"/>
                </a:lnTo>
                <a:lnTo>
                  <a:pt x="4779" y="15272"/>
                </a:lnTo>
                <a:lnTo>
                  <a:pt x="4773" y="15268"/>
                </a:lnTo>
                <a:lnTo>
                  <a:pt x="4766" y="15266"/>
                </a:lnTo>
                <a:lnTo>
                  <a:pt x="4760" y="15264"/>
                </a:lnTo>
                <a:lnTo>
                  <a:pt x="4758" y="15264"/>
                </a:lnTo>
                <a:lnTo>
                  <a:pt x="4756" y="15266"/>
                </a:lnTo>
                <a:lnTo>
                  <a:pt x="4756" y="15266"/>
                </a:lnTo>
                <a:close/>
                <a:moveTo>
                  <a:pt x="1426" y="15453"/>
                </a:moveTo>
                <a:lnTo>
                  <a:pt x="1409" y="15467"/>
                </a:lnTo>
                <a:lnTo>
                  <a:pt x="1394" y="15481"/>
                </a:lnTo>
                <a:lnTo>
                  <a:pt x="1379" y="15496"/>
                </a:lnTo>
                <a:lnTo>
                  <a:pt x="1366" y="15512"/>
                </a:lnTo>
                <a:lnTo>
                  <a:pt x="1354" y="15530"/>
                </a:lnTo>
                <a:lnTo>
                  <a:pt x="1344" y="15549"/>
                </a:lnTo>
                <a:lnTo>
                  <a:pt x="1335" y="15567"/>
                </a:lnTo>
                <a:lnTo>
                  <a:pt x="1327" y="15587"/>
                </a:lnTo>
                <a:lnTo>
                  <a:pt x="1326" y="15591"/>
                </a:lnTo>
                <a:lnTo>
                  <a:pt x="1327" y="15594"/>
                </a:lnTo>
                <a:lnTo>
                  <a:pt x="1327" y="15598"/>
                </a:lnTo>
                <a:lnTo>
                  <a:pt x="1329" y="15601"/>
                </a:lnTo>
                <a:lnTo>
                  <a:pt x="1333" y="15609"/>
                </a:lnTo>
                <a:lnTo>
                  <a:pt x="1335" y="15616"/>
                </a:lnTo>
                <a:lnTo>
                  <a:pt x="1342" y="15621"/>
                </a:lnTo>
                <a:lnTo>
                  <a:pt x="1349" y="15623"/>
                </a:lnTo>
                <a:lnTo>
                  <a:pt x="1355" y="15624"/>
                </a:lnTo>
                <a:lnTo>
                  <a:pt x="1361" y="15623"/>
                </a:lnTo>
                <a:lnTo>
                  <a:pt x="1367" y="15622"/>
                </a:lnTo>
                <a:lnTo>
                  <a:pt x="1371" y="15619"/>
                </a:lnTo>
                <a:lnTo>
                  <a:pt x="1377" y="15614"/>
                </a:lnTo>
                <a:lnTo>
                  <a:pt x="1380" y="15609"/>
                </a:lnTo>
                <a:lnTo>
                  <a:pt x="1387" y="15599"/>
                </a:lnTo>
                <a:lnTo>
                  <a:pt x="1396" y="15591"/>
                </a:lnTo>
                <a:lnTo>
                  <a:pt x="1404" y="15583"/>
                </a:lnTo>
                <a:lnTo>
                  <a:pt x="1412" y="15577"/>
                </a:lnTo>
                <a:lnTo>
                  <a:pt x="1420" y="15570"/>
                </a:lnTo>
                <a:lnTo>
                  <a:pt x="1428" y="15566"/>
                </a:lnTo>
                <a:lnTo>
                  <a:pt x="1437" y="15561"/>
                </a:lnTo>
                <a:lnTo>
                  <a:pt x="1447" y="15559"/>
                </a:lnTo>
                <a:lnTo>
                  <a:pt x="1455" y="15557"/>
                </a:lnTo>
                <a:lnTo>
                  <a:pt x="1465" y="15557"/>
                </a:lnTo>
                <a:lnTo>
                  <a:pt x="1475" y="15557"/>
                </a:lnTo>
                <a:lnTo>
                  <a:pt x="1484" y="15559"/>
                </a:lnTo>
                <a:lnTo>
                  <a:pt x="1495" y="15561"/>
                </a:lnTo>
                <a:lnTo>
                  <a:pt x="1505" y="15566"/>
                </a:lnTo>
                <a:lnTo>
                  <a:pt x="1515" y="15570"/>
                </a:lnTo>
                <a:lnTo>
                  <a:pt x="1527" y="15577"/>
                </a:lnTo>
                <a:lnTo>
                  <a:pt x="1538" y="15582"/>
                </a:lnTo>
                <a:lnTo>
                  <a:pt x="1551" y="15587"/>
                </a:lnTo>
                <a:lnTo>
                  <a:pt x="1563" y="15591"/>
                </a:lnTo>
                <a:lnTo>
                  <a:pt x="1575" y="15592"/>
                </a:lnTo>
                <a:lnTo>
                  <a:pt x="1587" y="15593"/>
                </a:lnTo>
                <a:lnTo>
                  <a:pt x="1600" y="15593"/>
                </a:lnTo>
                <a:lnTo>
                  <a:pt x="1613" y="15592"/>
                </a:lnTo>
                <a:lnTo>
                  <a:pt x="1626" y="15591"/>
                </a:lnTo>
                <a:lnTo>
                  <a:pt x="1635" y="15588"/>
                </a:lnTo>
                <a:lnTo>
                  <a:pt x="1642" y="15585"/>
                </a:lnTo>
                <a:lnTo>
                  <a:pt x="1650" y="15582"/>
                </a:lnTo>
                <a:lnTo>
                  <a:pt x="1656" y="15577"/>
                </a:lnTo>
                <a:lnTo>
                  <a:pt x="1662" y="15571"/>
                </a:lnTo>
                <a:lnTo>
                  <a:pt x="1666" y="15565"/>
                </a:lnTo>
                <a:lnTo>
                  <a:pt x="1670" y="15557"/>
                </a:lnTo>
                <a:lnTo>
                  <a:pt x="1672" y="15549"/>
                </a:lnTo>
                <a:lnTo>
                  <a:pt x="1674" y="15539"/>
                </a:lnTo>
                <a:lnTo>
                  <a:pt x="1674" y="15530"/>
                </a:lnTo>
                <a:lnTo>
                  <a:pt x="1672" y="15522"/>
                </a:lnTo>
                <a:lnTo>
                  <a:pt x="1670" y="15513"/>
                </a:lnTo>
                <a:lnTo>
                  <a:pt x="1667" y="15506"/>
                </a:lnTo>
                <a:lnTo>
                  <a:pt x="1663" y="15499"/>
                </a:lnTo>
                <a:lnTo>
                  <a:pt x="1657" y="15494"/>
                </a:lnTo>
                <a:lnTo>
                  <a:pt x="1650" y="15489"/>
                </a:lnTo>
                <a:lnTo>
                  <a:pt x="1628" y="15482"/>
                </a:lnTo>
                <a:lnTo>
                  <a:pt x="1606" y="15474"/>
                </a:lnTo>
                <a:lnTo>
                  <a:pt x="1584" y="15468"/>
                </a:lnTo>
                <a:lnTo>
                  <a:pt x="1562" y="15461"/>
                </a:lnTo>
                <a:lnTo>
                  <a:pt x="1540" y="15455"/>
                </a:lnTo>
                <a:lnTo>
                  <a:pt x="1518" y="15448"/>
                </a:lnTo>
                <a:lnTo>
                  <a:pt x="1495" y="15443"/>
                </a:lnTo>
                <a:lnTo>
                  <a:pt x="1472" y="15438"/>
                </a:lnTo>
                <a:lnTo>
                  <a:pt x="1470" y="15437"/>
                </a:lnTo>
                <a:lnTo>
                  <a:pt x="1467" y="15437"/>
                </a:lnTo>
                <a:lnTo>
                  <a:pt x="1456" y="15438"/>
                </a:lnTo>
                <a:lnTo>
                  <a:pt x="1446" y="15442"/>
                </a:lnTo>
                <a:lnTo>
                  <a:pt x="1435" y="15447"/>
                </a:lnTo>
                <a:lnTo>
                  <a:pt x="1426" y="15453"/>
                </a:lnTo>
                <a:lnTo>
                  <a:pt x="1426" y="15453"/>
                </a:lnTo>
                <a:close/>
                <a:moveTo>
                  <a:pt x="2110" y="15979"/>
                </a:moveTo>
                <a:lnTo>
                  <a:pt x="2114" y="15995"/>
                </a:lnTo>
                <a:lnTo>
                  <a:pt x="2118" y="15979"/>
                </a:lnTo>
                <a:lnTo>
                  <a:pt x="2110" y="15979"/>
                </a:lnTo>
                <a:close/>
                <a:moveTo>
                  <a:pt x="1654" y="16859"/>
                </a:moveTo>
                <a:lnTo>
                  <a:pt x="1631" y="16870"/>
                </a:lnTo>
                <a:lnTo>
                  <a:pt x="1608" y="16881"/>
                </a:lnTo>
                <a:lnTo>
                  <a:pt x="1584" y="16892"/>
                </a:lnTo>
                <a:lnTo>
                  <a:pt x="1562" y="16904"/>
                </a:lnTo>
                <a:lnTo>
                  <a:pt x="1539" y="16915"/>
                </a:lnTo>
                <a:lnTo>
                  <a:pt x="1516" y="16926"/>
                </a:lnTo>
                <a:lnTo>
                  <a:pt x="1494" y="16937"/>
                </a:lnTo>
                <a:lnTo>
                  <a:pt x="1470" y="16948"/>
                </a:lnTo>
                <a:lnTo>
                  <a:pt x="1430" y="16963"/>
                </a:lnTo>
                <a:lnTo>
                  <a:pt x="1392" y="16976"/>
                </a:lnTo>
                <a:lnTo>
                  <a:pt x="1354" y="16988"/>
                </a:lnTo>
                <a:lnTo>
                  <a:pt x="1319" y="16998"/>
                </a:lnTo>
                <a:lnTo>
                  <a:pt x="1287" y="17018"/>
                </a:lnTo>
                <a:lnTo>
                  <a:pt x="1259" y="17035"/>
                </a:lnTo>
                <a:lnTo>
                  <a:pt x="1253" y="17039"/>
                </a:lnTo>
                <a:lnTo>
                  <a:pt x="1248" y="17045"/>
                </a:lnTo>
                <a:lnTo>
                  <a:pt x="1242" y="17050"/>
                </a:lnTo>
                <a:lnTo>
                  <a:pt x="1237" y="17055"/>
                </a:lnTo>
                <a:lnTo>
                  <a:pt x="1234" y="17062"/>
                </a:lnTo>
                <a:lnTo>
                  <a:pt x="1230" y="17068"/>
                </a:lnTo>
                <a:lnTo>
                  <a:pt x="1228" y="17076"/>
                </a:lnTo>
                <a:lnTo>
                  <a:pt x="1226" y="17083"/>
                </a:lnTo>
                <a:lnTo>
                  <a:pt x="1224" y="17098"/>
                </a:lnTo>
                <a:lnTo>
                  <a:pt x="1221" y="17113"/>
                </a:lnTo>
                <a:lnTo>
                  <a:pt x="1215" y="17126"/>
                </a:lnTo>
                <a:lnTo>
                  <a:pt x="1210" y="17139"/>
                </a:lnTo>
                <a:lnTo>
                  <a:pt x="1204" y="17152"/>
                </a:lnTo>
                <a:lnTo>
                  <a:pt x="1196" y="17165"/>
                </a:lnTo>
                <a:lnTo>
                  <a:pt x="1188" y="17177"/>
                </a:lnTo>
                <a:lnTo>
                  <a:pt x="1180" y="17189"/>
                </a:lnTo>
                <a:lnTo>
                  <a:pt x="1178" y="17192"/>
                </a:lnTo>
                <a:lnTo>
                  <a:pt x="1177" y="17195"/>
                </a:lnTo>
                <a:lnTo>
                  <a:pt x="1177" y="17197"/>
                </a:lnTo>
                <a:lnTo>
                  <a:pt x="1177" y="17201"/>
                </a:lnTo>
                <a:lnTo>
                  <a:pt x="1179" y="17206"/>
                </a:lnTo>
                <a:lnTo>
                  <a:pt x="1182" y="17211"/>
                </a:lnTo>
                <a:lnTo>
                  <a:pt x="1187" y="17215"/>
                </a:lnTo>
                <a:lnTo>
                  <a:pt x="1193" y="17218"/>
                </a:lnTo>
                <a:lnTo>
                  <a:pt x="1199" y="17220"/>
                </a:lnTo>
                <a:lnTo>
                  <a:pt x="1207" y="17220"/>
                </a:lnTo>
                <a:lnTo>
                  <a:pt x="1224" y="17218"/>
                </a:lnTo>
                <a:lnTo>
                  <a:pt x="1242" y="17216"/>
                </a:lnTo>
                <a:lnTo>
                  <a:pt x="1251" y="17212"/>
                </a:lnTo>
                <a:lnTo>
                  <a:pt x="1258" y="17210"/>
                </a:lnTo>
                <a:lnTo>
                  <a:pt x="1264" y="17206"/>
                </a:lnTo>
                <a:lnTo>
                  <a:pt x="1269" y="17202"/>
                </a:lnTo>
                <a:lnTo>
                  <a:pt x="1278" y="17190"/>
                </a:lnTo>
                <a:lnTo>
                  <a:pt x="1287" y="17179"/>
                </a:lnTo>
                <a:lnTo>
                  <a:pt x="1297" y="17170"/>
                </a:lnTo>
                <a:lnTo>
                  <a:pt x="1307" y="17163"/>
                </a:lnTo>
                <a:lnTo>
                  <a:pt x="1318" y="17155"/>
                </a:lnTo>
                <a:lnTo>
                  <a:pt x="1328" y="17150"/>
                </a:lnTo>
                <a:lnTo>
                  <a:pt x="1340" y="17146"/>
                </a:lnTo>
                <a:lnTo>
                  <a:pt x="1351" y="17143"/>
                </a:lnTo>
                <a:lnTo>
                  <a:pt x="1363" y="17140"/>
                </a:lnTo>
                <a:lnTo>
                  <a:pt x="1375" y="17138"/>
                </a:lnTo>
                <a:lnTo>
                  <a:pt x="1386" y="17137"/>
                </a:lnTo>
                <a:lnTo>
                  <a:pt x="1399" y="17136"/>
                </a:lnTo>
                <a:lnTo>
                  <a:pt x="1425" y="17137"/>
                </a:lnTo>
                <a:lnTo>
                  <a:pt x="1451" y="17139"/>
                </a:lnTo>
                <a:lnTo>
                  <a:pt x="1468" y="17140"/>
                </a:lnTo>
                <a:lnTo>
                  <a:pt x="1484" y="17141"/>
                </a:lnTo>
                <a:lnTo>
                  <a:pt x="1501" y="17143"/>
                </a:lnTo>
                <a:lnTo>
                  <a:pt x="1519" y="17143"/>
                </a:lnTo>
                <a:lnTo>
                  <a:pt x="1535" y="17140"/>
                </a:lnTo>
                <a:lnTo>
                  <a:pt x="1552" y="17137"/>
                </a:lnTo>
                <a:lnTo>
                  <a:pt x="1568" y="17133"/>
                </a:lnTo>
                <a:lnTo>
                  <a:pt x="1584" y="17125"/>
                </a:lnTo>
                <a:lnTo>
                  <a:pt x="1594" y="17120"/>
                </a:lnTo>
                <a:lnTo>
                  <a:pt x="1605" y="17115"/>
                </a:lnTo>
                <a:lnTo>
                  <a:pt x="1614" y="17109"/>
                </a:lnTo>
                <a:lnTo>
                  <a:pt x="1623" y="17102"/>
                </a:lnTo>
                <a:lnTo>
                  <a:pt x="1631" y="17094"/>
                </a:lnTo>
                <a:lnTo>
                  <a:pt x="1636" y="17087"/>
                </a:lnTo>
                <a:lnTo>
                  <a:pt x="1638" y="17082"/>
                </a:lnTo>
                <a:lnTo>
                  <a:pt x="1639" y="17077"/>
                </a:lnTo>
                <a:lnTo>
                  <a:pt x="1640" y="17073"/>
                </a:lnTo>
                <a:lnTo>
                  <a:pt x="1640" y="17067"/>
                </a:lnTo>
                <a:lnTo>
                  <a:pt x="1639" y="17055"/>
                </a:lnTo>
                <a:lnTo>
                  <a:pt x="1639" y="17045"/>
                </a:lnTo>
                <a:lnTo>
                  <a:pt x="1639" y="17034"/>
                </a:lnTo>
                <a:lnTo>
                  <a:pt x="1640" y="17023"/>
                </a:lnTo>
                <a:lnTo>
                  <a:pt x="1642" y="17013"/>
                </a:lnTo>
                <a:lnTo>
                  <a:pt x="1644" y="17004"/>
                </a:lnTo>
                <a:lnTo>
                  <a:pt x="1648" y="16994"/>
                </a:lnTo>
                <a:lnTo>
                  <a:pt x="1652" y="16984"/>
                </a:lnTo>
                <a:lnTo>
                  <a:pt x="1656" y="16976"/>
                </a:lnTo>
                <a:lnTo>
                  <a:pt x="1661" y="16967"/>
                </a:lnTo>
                <a:lnTo>
                  <a:pt x="1666" y="16958"/>
                </a:lnTo>
                <a:lnTo>
                  <a:pt x="1671" y="16951"/>
                </a:lnTo>
                <a:lnTo>
                  <a:pt x="1685" y="16935"/>
                </a:lnTo>
                <a:lnTo>
                  <a:pt x="1700" y="16919"/>
                </a:lnTo>
                <a:lnTo>
                  <a:pt x="1703" y="16915"/>
                </a:lnTo>
                <a:lnTo>
                  <a:pt x="1704" y="16910"/>
                </a:lnTo>
                <a:lnTo>
                  <a:pt x="1705" y="16904"/>
                </a:lnTo>
                <a:lnTo>
                  <a:pt x="1705" y="16897"/>
                </a:lnTo>
                <a:lnTo>
                  <a:pt x="1704" y="16891"/>
                </a:lnTo>
                <a:lnTo>
                  <a:pt x="1701" y="16884"/>
                </a:lnTo>
                <a:lnTo>
                  <a:pt x="1699" y="16878"/>
                </a:lnTo>
                <a:lnTo>
                  <a:pt x="1697" y="16873"/>
                </a:lnTo>
                <a:lnTo>
                  <a:pt x="1694" y="16870"/>
                </a:lnTo>
                <a:lnTo>
                  <a:pt x="1691" y="16868"/>
                </a:lnTo>
                <a:lnTo>
                  <a:pt x="1686" y="16865"/>
                </a:lnTo>
                <a:lnTo>
                  <a:pt x="1681" y="16863"/>
                </a:lnTo>
                <a:lnTo>
                  <a:pt x="1671" y="16859"/>
                </a:lnTo>
                <a:lnTo>
                  <a:pt x="1662" y="16858"/>
                </a:lnTo>
                <a:lnTo>
                  <a:pt x="1657" y="16858"/>
                </a:lnTo>
                <a:lnTo>
                  <a:pt x="1654" y="16859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1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24"/>
          </p:nvPr>
        </p:nvSpPr>
        <p:spPr bwMode="auto">
          <a:xfrm>
            <a:off x="7048500" y="495300"/>
            <a:ext cx="11220450" cy="9278938"/>
          </a:xfrm>
          <a:custGeom>
            <a:avLst/>
            <a:gdLst>
              <a:gd name="T0" fmla="*/ 15074 w 20424"/>
              <a:gd name="T1" fmla="*/ 13167 h 16308"/>
              <a:gd name="T2" fmla="*/ 14484 w 20424"/>
              <a:gd name="T3" fmla="*/ 12214 h 16308"/>
              <a:gd name="T4" fmla="*/ 14197 w 20424"/>
              <a:gd name="T5" fmla="*/ 12652 h 16308"/>
              <a:gd name="T6" fmla="*/ 14090 w 20424"/>
              <a:gd name="T7" fmla="*/ 12816 h 16308"/>
              <a:gd name="T8" fmla="*/ 13911 w 20424"/>
              <a:gd name="T9" fmla="*/ 12816 h 16308"/>
              <a:gd name="T10" fmla="*/ 6925 w 20424"/>
              <a:gd name="T11" fmla="*/ 12816 h 16308"/>
              <a:gd name="T12" fmla="*/ 6251 w 20424"/>
              <a:gd name="T13" fmla="*/ 12816 h 16308"/>
              <a:gd name="T14" fmla="*/ 6634 w 20424"/>
              <a:gd name="T15" fmla="*/ 12195 h 16308"/>
              <a:gd name="T16" fmla="*/ 10490 w 20424"/>
              <a:gd name="T17" fmla="*/ 5943 h 16308"/>
              <a:gd name="T18" fmla="*/ 10211 w 20424"/>
              <a:gd name="T19" fmla="*/ 5501 h 16308"/>
              <a:gd name="T20" fmla="*/ 5400 w 20424"/>
              <a:gd name="T21" fmla="*/ 13177 h 16308"/>
              <a:gd name="T22" fmla="*/ 15074 w 20424"/>
              <a:gd name="T23" fmla="*/ 13167 h 16308"/>
              <a:gd name="T24" fmla="*/ 10467 w 20424"/>
              <a:gd name="T25" fmla="*/ 462 h 16308"/>
              <a:gd name="T26" fmla="*/ 13770 w 20424"/>
              <a:gd name="T27" fmla="*/ 5699 h 16308"/>
              <a:gd name="T28" fmla="*/ 13911 w 20424"/>
              <a:gd name="T29" fmla="*/ 5923 h 16308"/>
              <a:gd name="T30" fmla="*/ 13771 w 20424"/>
              <a:gd name="T31" fmla="*/ 6150 h 16308"/>
              <a:gd name="T32" fmla="*/ 11592 w 20424"/>
              <a:gd name="T33" fmla="*/ 9683 h 16308"/>
              <a:gd name="T34" fmla="*/ 12665 w 20424"/>
              <a:gd name="T35" fmla="*/ 9683 h 16308"/>
              <a:gd name="T36" fmla="*/ 14255 w 20424"/>
              <a:gd name="T37" fmla="*/ 7258 h 16308"/>
              <a:gd name="T38" fmla="*/ 14550 w 20424"/>
              <a:gd name="T39" fmla="*/ 6810 h 16308"/>
              <a:gd name="T40" fmla="*/ 14833 w 20424"/>
              <a:gd name="T41" fmla="*/ 7266 h 16308"/>
              <a:gd name="T42" fmla="*/ 20041 w 20424"/>
              <a:gd name="T43" fmla="*/ 15676 h 16308"/>
              <a:gd name="T44" fmla="*/ 20424 w 20424"/>
              <a:gd name="T45" fmla="*/ 16295 h 16308"/>
              <a:gd name="T46" fmla="*/ 19750 w 20424"/>
              <a:gd name="T47" fmla="*/ 16295 h 16308"/>
              <a:gd name="T48" fmla="*/ 8591 w 20424"/>
              <a:gd name="T49" fmla="*/ 16307 h 16308"/>
              <a:gd name="T50" fmla="*/ 8591 w 20424"/>
              <a:gd name="T51" fmla="*/ 16308 h 16308"/>
              <a:gd name="T52" fmla="*/ 679 w 20424"/>
              <a:gd name="T53" fmla="*/ 16308 h 16308"/>
              <a:gd name="T54" fmla="*/ 0 w 20424"/>
              <a:gd name="T55" fmla="*/ 16308 h 16308"/>
              <a:gd name="T56" fmla="*/ 388 w 20424"/>
              <a:gd name="T57" fmla="*/ 15686 h 16308"/>
              <a:gd name="T58" fmla="*/ 9886 w 20424"/>
              <a:gd name="T59" fmla="*/ 464 h 16308"/>
              <a:gd name="T60" fmla="*/ 10176 w 20424"/>
              <a:gd name="T61" fmla="*/ 0 h 16308"/>
              <a:gd name="T62" fmla="*/ 10467 w 20424"/>
              <a:gd name="T63" fmla="*/ 462 h 16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424" h="16308">
                <a:moveTo>
                  <a:pt x="15074" y="13167"/>
                </a:moveTo>
                <a:lnTo>
                  <a:pt x="14484" y="12214"/>
                </a:lnTo>
                <a:lnTo>
                  <a:pt x="14197" y="12652"/>
                </a:lnTo>
                <a:lnTo>
                  <a:pt x="14090" y="12816"/>
                </a:lnTo>
                <a:lnTo>
                  <a:pt x="13911" y="12816"/>
                </a:lnTo>
                <a:lnTo>
                  <a:pt x="6925" y="12816"/>
                </a:lnTo>
                <a:lnTo>
                  <a:pt x="6251" y="12816"/>
                </a:lnTo>
                <a:lnTo>
                  <a:pt x="6634" y="12195"/>
                </a:lnTo>
                <a:lnTo>
                  <a:pt x="10490" y="5943"/>
                </a:lnTo>
                <a:lnTo>
                  <a:pt x="10211" y="5501"/>
                </a:lnTo>
                <a:lnTo>
                  <a:pt x="5400" y="13177"/>
                </a:lnTo>
                <a:lnTo>
                  <a:pt x="15074" y="13167"/>
                </a:lnTo>
                <a:close/>
                <a:moveTo>
                  <a:pt x="10467" y="462"/>
                </a:moveTo>
                <a:lnTo>
                  <a:pt x="13770" y="5699"/>
                </a:lnTo>
                <a:lnTo>
                  <a:pt x="13911" y="5923"/>
                </a:lnTo>
                <a:lnTo>
                  <a:pt x="13771" y="6150"/>
                </a:lnTo>
                <a:lnTo>
                  <a:pt x="11592" y="9683"/>
                </a:lnTo>
                <a:lnTo>
                  <a:pt x="12665" y="9683"/>
                </a:lnTo>
                <a:lnTo>
                  <a:pt x="14255" y="7258"/>
                </a:lnTo>
                <a:lnTo>
                  <a:pt x="14550" y="6810"/>
                </a:lnTo>
                <a:lnTo>
                  <a:pt x="14833" y="7266"/>
                </a:lnTo>
                <a:lnTo>
                  <a:pt x="20041" y="15676"/>
                </a:lnTo>
                <a:lnTo>
                  <a:pt x="20424" y="16295"/>
                </a:lnTo>
                <a:lnTo>
                  <a:pt x="19750" y="16295"/>
                </a:lnTo>
                <a:lnTo>
                  <a:pt x="8591" y="16307"/>
                </a:lnTo>
                <a:lnTo>
                  <a:pt x="8591" y="16308"/>
                </a:lnTo>
                <a:lnTo>
                  <a:pt x="679" y="16308"/>
                </a:lnTo>
                <a:lnTo>
                  <a:pt x="0" y="16308"/>
                </a:lnTo>
                <a:lnTo>
                  <a:pt x="388" y="15686"/>
                </a:lnTo>
                <a:lnTo>
                  <a:pt x="9886" y="464"/>
                </a:lnTo>
                <a:lnTo>
                  <a:pt x="10176" y="0"/>
                </a:lnTo>
                <a:lnTo>
                  <a:pt x="10467" y="462"/>
                </a:lnTo>
                <a:close/>
              </a:path>
            </a:pathLst>
          </a:custGeom>
          <a:solidFill>
            <a:srgbClr val="1F1A17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66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24"/>
          </p:nvPr>
        </p:nvSpPr>
        <p:spPr bwMode="auto">
          <a:xfrm>
            <a:off x="7048500" y="495300"/>
            <a:ext cx="11220450" cy="9278938"/>
          </a:xfrm>
          <a:custGeom>
            <a:avLst/>
            <a:gdLst>
              <a:gd name="T0" fmla="*/ 6003 w 16896"/>
              <a:gd name="T1" fmla="*/ 9731 h 12000"/>
              <a:gd name="T2" fmla="*/ 6003 w 16896"/>
              <a:gd name="T3" fmla="*/ 7517 h 12000"/>
              <a:gd name="T4" fmla="*/ 4417 w 16896"/>
              <a:gd name="T5" fmla="*/ 9728 h 12000"/>
              <a:gd name="T6" fmla="*/ 6003 w 16896"/>
              <a:gd name="T7" fmla="*/ 9731 h 12000"/>
              <a:gd name="T8" fmla="*/ 10893 w 16896"/>
              <a:gd name="T9" fmla="*/ 9731 h 12000"/>
              <a:gd name="T10" fmla="*/ 12479 w 16896"/>
              <a:gd name="T11" fmla="*/ 9728 h 12000"/>
              <a:gd name="T12" fmla="*/ 10893 w 16896"/>
              <a:gd name="T13" fmla="*/ 7517 h 12000"/>
              <a:gd name="T14" fmla="*/ 10893 w 16896"/>
              <a:gd name="T15" fmla="*/ 9731 h 12000"/>
              <a:gd name="T16" fmla="*/ 16367 w 16896"/>
              <a:gd name="T17" fmla="*/ 11987 h 12000"/>
              <a:gd name="T18" fmla="*/ 8889 w 16896"/>
              <a:gd name="T19" fmla="*/ 12000 h 12000"/>
              <a:gd name="T20" fmla="*/ 8617 w 16896"/>
              <a:gd name="T21" fmla="*/ 12000 h 12000"/>
              <a:gd name="T22" fmla="*/ 8617 w 16896"/>
              <a:gd name="T23" fmla="*/ 11728 h 12000"/>
              <a:gd name="T24" fmla="*/ 8617 w 16896"/>
              <a:gd name="T25" fmla="*/ 4323 h 12000"/>
              <a:gd name="T26" fmla="*/ 8451 w 16896"/>
              <a:gd name="T27" fmla="*/ 4075 h 12000"/>
              <a:gd name="T28" fmla="*/ 8279 w 16896"/>
              <a:gd name="T29" fmla="*/ 4329 h 12000"/>
              <a:gd name="T30" fmla="*/ 8279 w 16896"/>
              <a:gd name="T31" fmla="*/ 11728 h 12000"/>
              <a:gd name="T32" fmla="*/ 8279 w 16896"/>
              <a:gd name="T33" fmla="*/ 12000 h 12000"/>
              <a:gd name="T34" fmla="*/ 8007 w 16896"/>
              <a:gd name="T35" fmla="*/ 12000 h 12000"/>
              <a:gd name="T36" fmla="*/ 529 w 16896"/>
              <a:gd name="T37" fmla="*/ 11987 h 12000"/>
              <a:gd name="T38" fmla="*/ 0 w 16896"/>
              <a:gd name="T39" fmla="*/ 11986 h 12000"/>
              <a:gd name="T40" fmla="*/ 307 w 16896"/>
              <a:gd name="T41" fmla="*/ 11557 h 12000"/>
              <a:gd name="T42" fmla="*/ 6209 w 16896"/>
              <a:gd name="T43" fmla="*/ 3332 h 12000"/>
              <a:gd name="T44" fmla="*/ 6210 w 16896"/>
              <a:gd name="T45" fmla="*/ 3333 h 12000"/>
              <a:gd name="T46" fmla="*/ 8246 w 16896"/>
              <a:gd name="T47" fmla="*/ 335 h 12000"/>
              <a:gd name="T48" fmla="*/ 8473 w 16896"/>
              <a:gd name="T49" fmla="*/ 0 h 12000"/>
              <a:gd name="T50" fmla="*/ 8697 w 16896"/>
              <a:gd name="T51" fmla="*/ 337 h 12000"/>
              <a:gd name="T52" fmla="*/ 10689 w 16896"/>
              <a:gd name="T53" fmla="*/ 3336 h 12000"/>
              <a:gd name="T54" fmla="*/ 10689 w 16896"/>
              <a:gd name="T55" fmla="*/ 3336 h 12000"/>
              <a:gd name="T56" fmla="*/ 16589 w 16896"/>
              <a:gd name="T57" fmla="*/ 11557 h 12000"/>
              <a:gd name="T58" fmla="*/ 16896 w 16896"/>
              <a:gd name="T59" fmla="*/ 11986 h 12000"/>
              <a:gd name="T60" fmla="*/ 16367 w 16896"/>
              <a:gd name="T61" fmla="*/ 11987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896" h="12000">
                <a:moveTo>
                  <a:pt x="6003" y="9731"/>
                </a:moveTo>
                <a:lnTo>
                  <a:pt x="6003" y="7517"/>
                </a:lnTo>
                <a:lnTo>
                  <a:pt x="4417" y="9728"/>
                </a:lnTo>
                <a:lnTo>
                  <a:pt x="6003" y="9731"/>
                </a:lnTo>
                <a:close/>
                <a:moveTo>
                  <a:pt x="10893" y="9731"/>
                </a:moveTo>
                <a:lnTo>
                  <a:pt x="12479" y="9728"/>
                </a:lnTo>
                <a:lnTo>
                  <a:pt x="10893" y="7517"/>
                </a:lnTo>
                <a:lnTo>
                  <a:pt x="10893" y="9731"/>
                </a:lnTo>
                <a:close/>
                <a:moveTo>
                  <a:pt x="16367" y="11987"/>
                </a:moveTo>
                <a:lnTo>
                  <a:pt x="8889" y="12000"/>
                </a:lnTo>
                <a:lnTo>
                  <a:pt x="8617" y="12000"/>
                </a:lnTo>
                <a:lnTo>
                  <a:pt x="8617" y="11728"/>
                </a:lnTo>
                <a:lnTo>
                  <a:pt x="8617" y="4323"/>
                </a:lnTo>
                <a:lnTo>
                  <a:pt x="8451" y="4075"/>
                </a:lnTo>
                <a:lnTo>
                  <a:pt x="8279" y="4329"/>
                </a:lnTo>
                <a:lnTo>
                  <a:pt x="8279" y="11728"/>
                </a:lnTo>
                <a:lnTo>
                  <a:pt x="8279" y="12000"/>
                </a:lnTo>
                <a:lnTo>
                  <a:pt x="8007" y="12000"/>
                </a:lnTo>
                <a:lnTo>
                  <a:pt x="529" y="11987"/>
                </a:lnTo>
                <a:lnTo>
                  <a:pt x="0" y="11986"/>
                </a:lnTo>
                <a:lnTo>
                  <a:pt x="307" y="11557"/>
                </a:lnTo>
                <a:lnTo>
                  <a:pt x="6209" y="3332"/>
                </a:lnTo>
                <a:lnTo>
                  <a:pt x="6210" y="3333"/>
                </a:lnTo>
                <a:lnTo>
                  <a:pt x="8246" y="335"/>
                </a:lnTo>
                <a:lnTo>
                  <a:pt x="8473" y="0"/>
                </a:lnTo>
                <a:lnTo>
                  <a:pt x="8697" y="337"/>
                </a:lnTo>
                <a:lnTo>
                  <a:pt x="10689" y="3336"/>
                </a:lnTo>
                <a:lnTo>
                  <a:pt x="10689" y="3336"/>
                </a:lnTo>
                <a:lnTo>
                  <a:pt x="16589" y="11557"/>
                </a:lnTo>
                <a:lnTo>
                  <a:pt x="16896" y="11986"/>
                </a:lnTo>
                <a:lnTo>
                  <a:pt x="16367" y="11987"/>
                </a:lnTo>
                <a:close/>
              </a:path>
            </a:pathLst>
          </a:custGeom>
          <a:solidFill>
            <a:srgbClr val="1F1A17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840D-8980-41DD-9D9A-AB3CCF55EC02}" type="datetime1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7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/>
          </p:cNvSpPr>
          <p:nvPr>
            <p:ph type="pic" sz="quarter" idx="24"/>
          </p:nvPr>
        </p:nvSpPr>
        <p:spPr bwMode="auto">
          <a:xfrm>
            <a:off x="7048500" y="495300"/>
            <a:ext cx="11220450" cy="9278938"/>
          </a:xfrm>
          <a:custGeom>
            <a:avLst/>
            <a:gdLst>
              <a:gd name="T0" fmla="*/ 16361 w 16896"/>
              <a:gd name="T1" fmla="*/ 11904 h 11904"/>
              <a:gd name="T2" fmla="*/ 11282 w 16896"/>
              <a:gd name="T3" fmla="*/ 11904 h 11904"/>
              <a:gd name="T4" fmla="*/ 11147 w 16896"/>
              <a:gd name="T5" fmla="*/ 11904 h 11904"/>
              <a:gd name="T6" fmla="*/ 11066 w 16896"/>
              <a:gd name="T7" fmla="*/ 11796 h 11904"/>
              <a:gd name="T8" fmla="*/ 8423 w 16896"/>
              <a:gd name="T9" fmla="*/ 8249 h 11904"/>
              <a:gd name="T10" fmla="*/ 6039 w 16896"/>
              <a:gd name="T11" fmla="*/ 11760 h 11904"/>
              <a:gd name="T12" fmla="*/ 5958 w 16896"/>
              <a:gd name="T13" fmla="*/ 11879 h 11904"/>
              <a:gd name="T14" fmla="*/ 5815 w 16896"/>
              <a:gd name="T15" fmla="*/ 11879 h 11904"/>
              <a:gd name="T16" fmla="*/ 3759 w 16896"/>
              <a:gd name="T17" fmla="*/ 11879 h 11904"/>
              <a:gd name="T18" fmla="*/ 3246 w 16896"/>
              <a:gd name="T19" fmla="*/ 11879 h 11904"/>
              <a:gd name="T20" fmla="*/ 3535 w 16896"/>
              <a:gd name="T21" fmla="*/ 11452 h 11904"/>
              <a:gd name="T22" fmla="*/ 8124 w 16896"/>
              <a:gd name="T23" fmla="*/ 4695 h 11904"/>
              <a:gd name="T24" fmla="*/ 8337 w 16896"/>
              <a:gd name="T25" fmla="*/ 4381 h 11904"/>
              <a:gd name="T26" fmla="*/ 8564 w 16896"/>
              <a:gd name="T27" fmla="*/ 4685 h 11904"/>
              <a:gd name="T28" fmla="*/ 12260 w 16896"/>
              <a:gd name="T29" fmla="*/ 9644 h 11904"/>
              <a:gd name="T30" fmla="*/ 12460 w 16896"/>
              <a:gd name="T31" fmla="*/ 9644 h 11904"/>
              <a:gd name="T32" fmla="*/ 8242 w 16896"/>
              <a:gd name="T33" fmla="*/ 3880 h 11904"/>
              <a:gd name="T34" fmla="*/ 2841 w 16896"/>
              <a:gd name="T35" fmla="*/ 11761 h 11904"/>
              <a:gd name="T36" fmla="*/ 2759 w 16896"/>
              <a:gd name="T37" fmla="*/ 11879 h 11904"/>
              <a:gd name="T38" fmla="*/ 2618 w 16896"/>
              <a:gd name="T39" fmla="*/ 11879 h 11904"/>
              <a:gd name="T40" fmla="*/ 517 w 16896"/>
              <a:gd name="T41" fmla="*/ 11879 h 11904"/>
              <a:gd name="T42" fmla="*/ 0 w 16896"/>
              <a:gd name="T43" fmla="*/ 11879 h 11904"/>
              <a:gd name="T44" fmla="*/ 295 w 16896"/>
              <a:gd name="T45" fmla="*/ 11451 h 11904"/>
              <a:gd name="T46" fmla="*/ 7968 w 16896"/>
              <a:gd name="T47" fmla="*/ 314 h 11904"/>
              <a:gd name="T48" fmla="*/ 8183 w 16896"/>
              <a:gd name="T49" fmla="*/ 0 h 11904"/>
              <a:gd name="T50" fmla="*/ 8408 w 16896"/>
              <a:gd name="T51" fmla="*/ 307 h 11904"/>
              <a:gd name="T52" fmla="*/ 16579 w 16896"/>
              <a:gd name="T53" fmla="*/ 11471 h 11904"/>
              <a:gd name="T54" fmla="*/ 16896 w 16896"/>
              <a:gd name="T55" fmla="*/ 11904 h 11904"/>
              <a:gd name="T56" fmla="*/ 16361 w 16896"/>
              <a:gd name="T57" fmla="*/ 11904 h 1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896" h="11904">
                <a:moveTo>
                  <a:pt x="16361" y="11904"/>
                </a:moveTo>
                <a:lnTo>
                  <a:pt x="11282" y="11904"/>
                </a:lnTo>
                <a:lnTo>
                  <a:pt x="11147" y="11904"/>
                </a:lnTo>
                <a:lnTo>
                  <a:pt x="11066" y="11796"/>
                </a:lnTo>
                <a:lnTo>
                  <a:pt x="8423" y="8249"/>
                </a:lnTo>
                <a:lnTo>
                  <a:pt x="6039" y="11760"/>
                </a:lnTo>
                <a:lnTo>
                  <a:pt x="5958" y="11879"/>
                </a:lnTo>
                <a:lnTo>
                  <a:pt x="5815" y="11879"/>
                </a:lnTo>
                <a:lnTo>
                  <a:pt x="3759" y="11879"/>
                </a:lnTo>
                <a:lnTo>
                  <a:pt x="3246" y="11879"/>
                </a:lnTo>
                <a:lnTo>
                  <a:pt x="3535" y="11452"/>
                </a:lnTo>
                <a:lnTo>
                  <a:pt x="8124" y="4695"/>
                </a:lnTo>
                <a:lnTo>
                  <a:pt x="8337" y="4381"/>
                </a:lnTo>
                <a:lnTo>
                  <a:pt x="8564" y="4685"/>
                </a:lnTo>
                <a:lnTo>
                  <a:pt x="12260" y="9644"/>
                </a:lnTo>
                <a:lnTo>
                  <a:pt x="12460" y="9644"/>
                </a:lnTo>
                <a:lnTo>
                  <a:pt x="8242" y="3880"/>
                </a:lnTo>
                <a:lnTo>
                  <a:pt x="2841" y="11761"/>
                </a:lnTo>
                <a:lnTo>
                  <a:pt x="2759" y="11879"/>
                </a:lnTo>
                <a:lnTo>
                  <a:pt x="2618" y="11879"/>
                </a:lnTo>
                <a:lnTo>
                  <a:pt x="517" y="11879"/>
                </a:lnTo>
                <a:lnTo>
                  <a:pt x="0" y="11879"/>
                </a:lnTo>
                <a:lnTo>
                  <a:pt x="295" y="11451"/>
                </a:lnTo>
                <a:lnTo>
                  <a:pt x="7968" y="314"/>
                </a:lnTo>
                <a:lnTo>
                  <a:pt x="8183" y="0"/>
                </a:lnTo>
                <a:lnTo>
                  <a:pt x="8408" y="307"/>
                </a:lnTo>
                <a:lnTo>
                  <a:pt x="16579" y="11471"/>
                </a:lnTo>
                <a:lnTo>
                  <a:pt x="16896" y="11904"/>
                </a:lnTo>
                <a:lnTo>
                  <a:pt x="16361" y="11904"/>
                </a:lnTo>
                <a:close/>
              </a:path>
            </a:pathLst>
          </a:custGeom>
          <a:solidFill>
            <a:srgbClr val="1F1A17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87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24"/>
          </p:nvPr>
        </p:nvSpPr>
        <p:spPr bwMode="auto">
          <a:xfrm>
            <a:off x="7048500" y="495300"/>
            <a:ext cx="11220450" cy="9278938"/>
          </a:xfrm>
          <a:custGeom>
            <a:avLst/>
            <a:gdLst>
              <a:gd name="T0" fmla="*/ 7544 w 23040"/>
              <a:gd name="T1" fmla="*/ 10151 h 15651"/>
              <a:gd name="T2" fmla="*/ 5734 w 23040"/>
              <a:gd name="T3" fmla="*/ 12699 h 15651"/>
              <a:gd name="T4" fmla="*/ 12280 w 23040"/>
              <a:gd name="T5" fmla="*/ 12690 h 15651"/>
              <a:gd name="T6" fmla="*/ 12275 w 23040"/>
              <a:gd name="T7" fmla="*/ 8062 h 15651"/>
              <a:gd name="T8" fmla="*/ 12273 w 23040"/>
              <a:gd name="T9" fmla="*/ 7017 h 15651"/>
              <a:gd name="T10" fmla="*/ 12901 w 23040"/>
              <a:gd name="T11" fmla="*/ 7863 h 15651"/>
              <a:gd name="T12" fmla="*/ 15180 w 23040"/>
              <a:gd name="T13" fmla="*/ 10923 h 15651"/>
              <a:gd name="T14" fmla="*/ 15248 w 23040"/>
              <a:gd name="T15" fmla="*/ 11012 h 15651"/>
              <a:gd name="T16" fmla="*/ 15248 w 23040"/>
              <a:gd name="T17" fmla="*/ 11122 h 15651"/>
              <a:gd name="T18" fmla="*/ 15252 w 23040"/>
              <a:gd name="T19" fmla="*/ 15293 h 15651"/>
              <a:gd name="T20" fmla="*/ 15254 w 23040"/>
              <a:gd name="T21" fmla="*/ 15633 h 15651"/>
              <a:gd name="T22" fmla="*/ 14905 w 23040"/>
              <a:gd name="T23" fmla="*/ 15633 h 15651"/>
              <a:gd name="T24" fmla="*/ 665 w 23040"/>
              <a:gd name="T25" fmla="*/ 15650 h 15651"/>
              <a:gd name="T26" fmla="*/ 0 w 23040"/>
              <a:gd name="T27" fmla="*/ 15651 h 15651"/>
              <a:gd name="T28" fmla="*/ 380 w 23040"/>
              <a:gd name="T29" fmla="*/ 15116 h 15651"/>
              <a:gd name="T30" fmla="*/ 4182 w 23040"/>
              <a:gd name="T31" fmla="*/ 9767 h 15651"/>
              <a:gd name="T32" fmla="*/ 4285 w 23040"/>
              <a:gd name="T33" fmla="*/ 9621 h 15651"/>
              <a:gd name="T34" fmla="*/ 4468 w 23040"/>
              <a:gd name="T35" fmla="*/ 9621 h 15651"/>
              <a:gd name="T36" fmla="*/ 7259 w 23040"/>
              <a:gd name="T37" fmla="*/ 9617 h 15651"/>
              <a:gd name="T38" fmla="*/ 7924 w 23040"/>
              <a:gd name="T39" fmla="*/ 9617 h 15651"/>
              <a:gd name="T40" fmla="*/ 7544 w 23040"/>
              <a:gd name="T41" fmla="*/ 10151 h 15651"/>
              <a:gd name="T42" fmla="*/ 22347 w 23040"/>
              <a:gd name="T43" fmla="*/ 15623 h 15651"/>
              <a:gd name="T44" fmla="*/ 16188 w 23040"/>
              <a:gd name="T45" fmla="*/ 15631 h 15651"/>
              <a:gd name="T46" fmla="*/ 15843 w 23040"/>
              <a:gd name="T47" fmla="*/ 15631 h 15651"/>
              <a:gd name="T48" fmla="*/ 15841 w 23040"/>
              <a:gd name="T49" fmla="*/ 15292 h 15651"/>
              <a:gd name="T50" fmla="*/ 15839 w 23040"/>
              <a:gd name="T51" fmla="*/ 13024 h 15651"/>
              <a:gd name="T52" fmla="*/ 15839 w 23040"/>
              <a:gd name="T53" fmla="*/ 12686 h 15651"/>
              <a:gd name="T54" fmla="*/ 16186 w 23040"/>
              <a:gd name="T55" fmla="*/ 12685 h 15651"/>
              <a:gd name="T56" fmla="*/ 17070 w 23040"/>
              <a:gd name="T57" fmla="*/ 12685 h 15651"/>
              <a:gd name="T58" fmla="*/ 11205 w 23040"/>
              <a:gd name="T59" fmla="*/ 4997 h 15651"/>
              <a:gd name="T60" fmla="*/ 10336 w 23040"/>
              <a:gd name="T61" fmla="*/ 6218 h 15651"/>
              <a:gd name="T62" fmla="*/ 11605 w 23040"/>
              <a:gd name="T63" fmla="*/ 6217 h 15651"/>
              <a:gd name="T64" fmla="*/ 11951 w 23040"/>
              <a:gd name="T65" fmla="*/ 6216 h 15651"/>
              <a:gd name="T66" fmla="*/ 11952 w 23040"/>
              <a:gd name="T67" fmla="*/ 6557 h 15651"/>
              <a:gd name="T68" fmla="*/ 11958 w 23040"/>
              <a:gd name="T69" fmla="*/ 11566 h 15651"/>
              <a:gd name="T70" fmla="*/ 11959 w 23040"/>
              <a:gd name="T71" fmla="*/ 11904 h 15651"/>
              <a:gd name="T72" fmla="*/ 11611 w 23040"/>
              <a:gd name="T73" fmla="*/ 11906 h 15651"/>
              <a:gd name="T74" fmla="*/ 9334 w 23040"/>
              <a:gd name="T75" fmla="*/ 11907 h 15651"/>
              <a:gd name="T76" fmla="*/ 8988 w 23040"/>
              <a:gd name="T77" fmla="*/ 11908 h 15651"/>
              <a:gd name="T78" fmla="*/ 8987 w 23040"/>
              <a:gd name="T79" fmla="*/ 11567 h 15651"/>
              <a:gd name="T80" fmla="*/ 8984 w 23040"/>
              <a:gd name="T81" fmla="*/ 9165 h 15651"/>
              <a:gd name="T82" fmla="*/ 5270 w 23040"/>
              <a:gd name="T83" fmla="*/ 9170 h 15651"/>
              <a:gd name="T84" fmla="*/ 4604 w 23040"/>
              <a:gd name="T85" fmla="*/ 9170 h 15651"/>
              <a:gd name="T86" fmla="*/ 4984 w 23040"/>
              <a:gd name="T87" fmla="*/ 8636 h 15651"/>
              <a:gd name="T88" fmla="*/ 10843 w 23040"/>
              <a:gd name="T89" fmla="*/ 388 h 15651"/>
              <a:gd name="T90" fmla="*/ 11118 w 23040"/>
              <a:gd name="T91" fmla="*/ 0 h 15651"/>
              <a:gd name="T92" fmla="*/ 11408 w 23040"/>
              <a:gd name="T93" fmla="*/ 379 h 15651"/>
              <a:gd name="T94" fmla="*/ 22627 w 23040"/>
              <a:gd name="T95" fmla="*/ 15080 h 15651"/>
              <a:gd name="T96" fmla="*/ 23040 w 23040"/>
              <a:gd name="T97" fmla="*/ 15623 h 15651"/>
              <a:gd name="T98" fmla="*/ 22347 w 23040"/>
              <a:gd name="T99" fmla="*/ 15623 h 15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040" h="15651">
                <a:moveTo>
                  <a:pt x="7544" y="10151"/>
                </a:moveTo>
                <a:lnTo>
                  <a:pt x="5734" y="12699"/>
                </a:lnTo>
                <a:lnTo>
                  <a:pt x="12280" y="12690"/>
                </a:lnTo>
                <a:lnTo>
                  <a:pt x="12275" y="8062"/>
                </a:lnTo>
                <a:lnTo>
                  <a:pt x="12273" y="7017"/>
                </a:lnTo>
                <a:lnTo>
                  <a:pt x="12901" y="7863"/>
                </a:lnTo>
                <a:lnTo>
                  <a:pt x="15180" y="10923"/>
                </a:lnTo>
                <a:lnTo>
                  <a:pt x="15248" y="11012"/>
                </a:lnTo>
                <a:lnTo>
                  <a:pt x="15248" y="11122"/>
                </a:lnTo>
                <a:lnTo>
                  <a:pt x="15252" y="15293"/>
                </a:lnTo>
                <a:lnTo>
                  <a:pt x="15254" y="15633"/>
                </a:lnTo>
                <a:lnTo>
                  <a:pt x="14905" y="15633"/>
                </a:lnTo>
                <a:lnTo>
                  <a:pt x="665" y="15650"/>
                </a:lnTo>
                <a:lnTo>
                  <a:pt x="0" y="15651"/>
                </a:lnTo>
                <a:lnTo>
                  <a:pt x="380" y="15116"/>
                </a:lnTo>
                <a:lnTo>
                  <a:pt x="4182" y="9767"/>
                </a:lnTo>
                <a:lnTo>
                  <a:pt x="4285" y="9621"/>
                </a:lnTo>
                <a:lnTo>
                  <a:pt x="4468" y="9621"/>
                </a:lnTo>
                <a:lnTo>
                  <a:pt x="7259" y="9617"/>
                </a:lnTo>
                <a:lnTo>
                  <a:pt x="7924" y="9617"/>
                </a:lnTo>
                <a:lnTo>
                  <a:pt x="7544" y="10151"/>
                </a:lnTo>
                <a:close/>
                <a:moveTo>
                  <a:pt x="22347" y="15623"/>
                </a:moveTo>
                <a:lnTo>
                  <a:pt x="16188" y="15631"/>
                </a:lnTo>
                <a:lnTo>
                  <a:pt x="15843" y="15631"/>
                </a:lnTo>
                <a:lnTo>
                  <a:pt x="15841" y="15292"/>
                </a:lnTo>
                <a:lnTo>
                  <a:pt x="15839" y="13024"/>
                </a:lnTo>
                <a:lnTo>
                  <a:pt x="15839" y="12686"/>
                </a:lnTo>
                <a:lnTo>
                  <a:pt x="16186" y="12685"/>
                </a:lnTo>
                <a:lnTo>
                  <a:pt x="17070" y="12685"/>
                </a:lnTo>
                <a:lnTo>
                  <a:pt x="11205" y="4997"/>
                </a:lnTo>
                <a:lnTo>
                  <a:pt x="10336" y="6218"/>
                </a:lnTo>
                <a:lnTo>
                  <a:pt x="11605" y="6217"/>
                </a:lnTo>
                <a:lnTo>
                  <a:pt x="11951" y="6216"/>
                </a:lnTo>
                <a:lnTo>
                  <a:pt x="11952" y="6557"/>
                </a:lnTo>
                <a:lnTo>
                  <a:pt x="11958" y="11566"/>
                </a:lnTo>
                <a:lnTo>
                  <a:pt x="11959" y="11904"/>
                </a:lnTo>
                <a:lnTo>
                  <a:pt x="11611" y="11906"/>
                </a:lnTo>
                <a:lnTo>
                  <a:pt x="9334" y="11907"/>
                </a:lnTo>
                <a:lnTo>
                  <a:pt x="8988" y="11908"/>
                </a:lnTo>
                <a:lnTo>
                  <a:pt x="8987" y="11567"/>
                </a:lnTo>
                <a:lnTo>
                  <a:pt x="8984" y="9165"/>
                </a:lnTo>
                <a:lnTo>
                  <a:pt x="5270" y="9170"/>
                </a:lnTo>
                <a:lnTo>
                  <a:pt x="4604" y="9170"/>
                </a:lnTo>
                <a:lnTo>
                  <a:pt x="4984" y="8636"/>
                </a:lnTo>
                <a:lnTo>
                  <a:pt x="10843" y="388"/>
                </a:lnTo>
                <a:lnTo>
                  <a:pt x="11118" y="0"/>
                </a:lnTo>
                <a:lnTo>
                  <a:pt x="11408" y="379"/>
                </a:lnTo>
                <a:lnTo>
                  <a:pt x="22627" y="15080"/>
                </a:lnTo>
                <a:lnTo>
                  <a:pt x="23040" y="15623"/>
                </a:lnTo>
                <a:lnTo>
                  <a:pt x="22347" y="15623"/>
                </a:lnTo>
                <a:close/>
              </a:path>
            </a:pathLst>
          </a:custGeom>
          <a:solidFill>
            <a:srgbClr val="1F1A17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82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24"/>
          </p:nvPr>
        </p:nvSpPr>
        <p:spPr bwMode="auto">
          <a:xfrm>
            <a:off x="8077200" y="-704850"/>
            <a:ext cx="11315700" cy="10936288"/>
          </a:xfrm>
          <a:custGeom>
            <a:avLst/>
            <a:gdLst>
              <a:gd name="T0" fmla="*/ 7397 w 17080"/>
              <a:gd name="T1" fmla="*/ 15562 h 16120"/>
              <a:gd name="T2" fmla="*/ 8246 w 17080"/>
              <a:gd name="T3" fmla="*/ 15874 h 16120"/>
              <a:gd name="T4" fmla="*/ 8903 w 17080"/>
              <a:gd name="T5" fmla="*/ 15517 h 16120"/>
              <a:gd name="T6" fmla="*/ 9596 w 17080"/>
              <a:gd name="T7" fmla="*/ 15419 h 16120"/>
              <a:gd name="T8" fmla="*/ 10150 w 17080"/>
              <a:gd name="T9" fmla="*/ 15505 h 16120"/>
              <a:gd name="T10" fmla="*/ 10974 w 17080"/>
              <a:gd name="T11" fmla="*/ 15286 h 16120"/>
              <a:gd name="T12" fmla="*/ 11590 w 17080"/>
              <a:gd name="T13" fmla="*/ 15646 h 16120"/>
              <a:gd name="T14" fmla="*/ 12736 w 17080"/>
              <a:gd name="T15" fmla="*/ 13874 h 16120"/>
              <a:gd name="T16" fmla="*/ 13323 w 17080"/>
              <a:gd name="T17" fmla="*/ 12406 h 16120"/>
              <a:gd name="T18" fmla="*/ 14030 w 17080"/>
              <a:gd name="T19" fmla="*/ 9562 h 16120"/>
              <a:gd name="T20" fmla="*/ 15046 w 17080"/>
              <a:gd name="T21" fmla="*/ 8231 h 16120"/>
              <a:gd name="T22" fmla="*/ 16813 w 17080"/>
              <a:gd name="T23" fmla="*/ 5228 h 16120"/>
              <a:gd name="T24" fmla="*/ 16531 w 17080"/>
              <a:gd name="T25" fmla="*/ 2675 h 16120"/>
              <a:gd name="T26" fmla="*/ 14814 w 17080"/>
              <a:gd name="T27" fmla="*/ 1919 h 16120"/>
              <a:gd name="T28" fmla="*/ 13154 w 17080"/>
              <a:gd name="T29" fmla="*/ 1396 h 16120"/>
              <a:gd name="T30" fmla="*/ 11008 w 17080"/>
              <a:gd name="T31" fmla="*/ 709 h 16120"/>
              <a:gd name="T32" fmla="*/ 8206 w 17080"/>
              <a:gd name="T33" fmla="*/ 11 h 16120"/>
              <a:gd name="T34" fmla="*/ 5381 w 17080"/>
              <a:gd name="T35" fmla="*/ 1178 h 16120"/>
              <a:gd name="T36" fmla="*/ 2180 w 17080"/>
              <a:gd name="T37" fmla="*/ 4971 h 16120"/>
              <a:gd name="T38" fmla="*/ 3880 w 17080"/>
              <a:gd name="T39" fmla="*/ 3625 h 16120"/>
              <a:gd name="T40" fmla="*/ 2517 w 17080"/>
              <a:gd name="T41" fmla="*/ 6569 h 16120"/>
              <a:gd name="T42" fmla="*/ 1870 w 17080"/>
              <a:gd name="T43" fmla="*/ 9117 h 16120"/>
              <a:gd name="T44" fmla="*/ 3351 w 17080"/>
              <a:gd name="T45" fmla="*/ 6000 h 16120"/>
              <a:gd name="T46" fmla="*/ 2512 w 17080"/>
              <a:gd name="T47" fmla="*/ 9455 h 16120"/>
              <a:gd name="T48" fmla="*/ 1963 w 17080"/>
              <a:gd name="T49" fmla="*/ 10275 h 16120"/>
              <a:gd name="T50" fmla="*/ 1725 w 17080"/>
              <a:gd name="T51" fmla="*/ 11684 h 16120"/>
              <a:gd name="T52" fmla="*/ 1583 w 17080"/>
              <a:gd name="T53" fmla="*/ 10071 h 16120"/>
              <a:gd name="T54" fmla="*/ 1485 w 17080"/>
              <a:gd name="T55" fmla="*/ 9409 h 16120"/>
              <a:gd name="T56" fmla="*/ 1172 w 17080"/>
              <a:gd name="T57" fmla="*/ 10786 h 16120"/>
              <a:gd name="T58" fmla="*/ 1233 w 17080"/>
              <a:gd name="T59" fmla="*/ 13082 h 16120"/>
              <a:gd name="T60" fmla="*/ 2304 w 17080"/>
              <a:gd name="T61" fmla="*/ 14134 h 16120"/>
              <a:gd name="T62" fmla="*/ 3554 w 17080"/>
              <a:gd name="T63" fmla="*/ 14394 h 16120"/>
              <a:gd name="T64" fmla="*/ 4301 w 17080"/>
              <a:gd name="T65" fmla="*/ 14488 h 16120"/>
              <a:gd name="T66" fmla="*/ 4937 w 17080"/>
              <a:gd name="T67" fmla="*/ 15080 h 16120"/>
              <a:gd name="T68" fmla="*/ 5878 w 17080"/>
              <a:gd name="T69" fmla="*/ 14780 h 16120"/>
              <a:gd name="T70" fmla="*/ 6297 w 17080"/>
              <a:gd name="T71" fmla="*/ 15177 h 16120"/>
              <a:gd name="T72" fmla="*/ 6653 w 17080"/>
              <a:gd name="T73" fmla="*/ 15698 h 16120"/>
              <a:gd name="T74" fmla="*/ 2255 w 17080"/>
              <a:gd name="T75" fmla="*/ 11710 h 16120"/>
              <a:gd name="T76" fmla="*/ 10555 w 17080"/>
              <a:gd name="T77" fmla="*/ 13966 h 16120"/>
              <a:gd name="T78" fmla="*/ 11032 w 17080"/>
              <a:gd name="T79" fmla="*/ 13698 h 16120"/>
              <a:gd name="T80" fmla="*/ 8041 w 17080"/>
              <a:gd name="T81" fmla="*/ 8988 h 16120"/>
              <a:gd name="T82" fmla="*/ 16606 w 17080"/>
              <a:gd name="T83" fmla="*/ 3268 h 16120"/>
              <a:gd name="T84" fmla="*/ 14074 w 17080"/>
              <a:gd name="T85" fmla="*/ 1679 h 16120"/>
              <a:gd name="T86" fmla="*/ 3156 w 17080"/>
              <a:gd name="T87" fmla="*/ 14507 h 16120"/>
              <a:gd name="T88" fmla="*/ 999 w 17080"/>
              <a:gd name="T89" fmla="*/ 13546 h 16120"/>
              <a:gd name="T90" fmla="*/ 571 w 17080"/>
              <a:gd name="T91" fmla="*/ 12273 h 16120"/>
              <a:gd name="T92" fmla="*/ 369 w 17080"/>
              <a:gd name="T93" fmla="*/ 12334 h 16120"/>
              <a:gd name="T94" fmla="*/ 232 w 17080"/>
              <a:gd name="T95" fmla="*/ 10953 h 16120"/>
              <a:gd name="T96" fmla="*/ 747 w 17080"/>
              <a:gd name="T97" fmla="*/ 8291 h 16120"/>
              <a:gd name="T98" fmla="*/ 518 w 17080"/>
              <a:gd name="T99" fmla="*/ 8787 h 16120"/>
              <a:gd name="T100" fmla="*/ 592 w 17080"/>
              <a:gd name="T101" fmla="*/ 13252 h 16120"/>
              <a:gd name="T102" fmla="*/ 11424 w 17080"/>
              <a:gd name="T103" fmla="*/ 16042 h 16120"/>
              <a:gd name="T104" fmla="*/ 11731 w 17080"/>
              <a:gd name="T105" fmla="*/ 15732 h 16120"/>
              <a:gd name="T106" fmla="*/ 841 w 17080"/>
              <a:gd name="T107" fmla="*/ 10025 h 16120"/>
              <a:gd name="T108" fmla="*/ 651 w 17080"/>
              <a:gd name="T109" fmla="*/ 11496 h 16120"/>
              <a:gd name="T110" fmla="*/ 548 w 17080"/>
              <a:gd name="T111" fmla="*/ 9791 h 16120"/>
              <a:gd name="T112" fmla="*/ 1016 w 17080"/>
              <a:gd name="T113" fmla="*/ 8528 h 16120"/>
              <a:gd name="T114" fmla="*/ 1487 w 17080"/>
              <a:gd name="T115" fmla="*/ 7158 h 16120"/>
              <a:gd name="T116" fmla="*/ 1691 w 17080"/>
              <a:gd name="T117" fmla="*/ 5778 h 16120"/>
              <a:gd name="T118" fmla="*/ 886 w 17080"/>
              <a:gd name="T119" fmla="*/ 8041 h 16120"/>
              <a:gd name="T120" fmla="*/ 1037 w 17080"/>
              <a:gd name="T121" fmla="*/ 9157 h 16120"/>
              <a:gd name="T122" fmla="*/ 2461 w 17080"/>
              <a:gd name="T123" fmla="*/ 5974 h 16120"/>
              <a:gd name="T124" fmla="*/ 1974 w 17080"/>
              <a:gd name="T125" fmla="*/ 5988 h 1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80" h="16120">
                <a:moveTo>
                  <a:pt x="6658" y="16023"/>
                </a:moveTo>
                <a:lnTo>
                  <a:pt x="6669" y="16006"/>
                </a:lnTo>
                <a:lnTo>
                  <a:pt x="6677" y="15988"/>
                </a:lnTo>
                <a:lnTo>
                  <a:pt x="6680" y="15983"/>
                </a:lnTo>
                <a:lnTo>
                  <a:pt x="6685" y="15979"/>
                </a:lnTo>
                <a:lnTo>
                  <a:pt x="6689" y="15976"/>
                </a:lnTo>
                <a:lnTo>
                  <a:pt x="6694" y="15973"/>
                </a:lnTo>
                <a:lnTo>
                  <a:pt x="6702" y="15971"/>
                </a:lnTo>
                <a:lnTo>
                  <a:pt x="6710" y="15968"/>
                </a:lnTo>
                <a:lnTo>
                  <a:pt x="6720" y="15967"/>
                </a:lnTo>
                <a:lnTo>
                  <a:pt x="6732" y="15967"/>
                </a:lnTo>
                <a:lnTo>
                  <a:pt x="6726" y="15985"/>
                </a:lnTo>
                <a:lnTo>
                  <a:pt x="6721" y="16001"/>
                </a:lnTo>
                <a:lnTo>
                  <a:pt x="6717" y="16018"/>
                </a:lnTo>
                <a:lnTo>
                  <a:pt x="6711" y="16034"/>
                </a:lnTo>
                <a:lnTo>
                  <a:pt x="6723" y="16038"/>
                </a:lnTo>
                <a:lnTo>
                  <a:pt x="6734" y="16041"/>
                </a:lnTo>
                <a:lnTo>
                  <a:pt x="6743" y="16044"/>
                </a:lnTo>
                <a:lnTo>
                  <a:pt x="6751" y="16045"/>
                </a:lnTo>
                <a:lnTo>
                  <a:pt x="6757" y="16045"/>
                </a:lnTo>
                <a:lnTo>
                  <a:pt x="6763" y="16045"/>
                </a:lnTo>
                <a:lnTo>
                  <a:pt x="6767" y="16043"/>
                </a:lnTo>
                <a:lnTo>
                  <a:pt x="6771" y="16042"/>
                </a:lnTo>
                <a:lnTo>
                  <a:pt x="6773" y="16040"/>
                </a:lnTo>
                <a:lnTo>
                  <a:pt x="6776" y="16037"/>
                </a:lnTo>
                <a:lnTo>
                  <a:pt x="6778" y="16034"/>
                </a:lnTo>
                <a:lnTo>
                  <a:pt x="6780" y="16030"/>
                </a:lnTo>
                <a:lnTo>
                  <a:pt x="6782" y="16023"/>
                </a:lnTo>
                <a:lnTo>
                  <a:pt x="6784" y="16015"/>
                </a:lnTo>
                <a:lnTo>
                  <a:pt x="6788" y="15998"/>
                </a:lnTo>
                <a:lnTo>
                  <a:pt x="6793" y="15981"/>
                </a:lnTo>
                <a:lnTo>
                  <a:pt x="6795" y="15977"/>
                </a:lnTo>
                <a:lnTo>
                  <a:pt x="6797" y="15973"/>
                </a:lnTo>
                <a:lnTo>
                  <a:pt x="6800" y="15970"/>
                </a:lnTo>
                <a:lnTo>
                  <a:pt x="6803" y="15966"/>
                </a:lnTo>
                <a:lnTo>
                  <a:pt x="6807" y="15963"/>
                </a:lnTo>
                <a:lnTo>
                  <a:pt x="6813" y="15960"/>
                </a:lnTo>
                <a:lnTo>
                  <a:pt x="6818" y="15958"/>
                </a:lnTo>
                <a:lnTo>
                  <a:pt x="6825" y="15955"/>
                </a:lnTo>
                <a:lnTo>
                  <a:pt x="6825" y="15956"/>
                </a:lnTo>
                <a:lnTo>
                  <a:pt x="6825" y="15956"/>
                </a:lnTo>
                <a:lnTo>
                  <a:pt x="6826" y="15955"/>
                </a:lnTo>
                <a:lnTo>
                  <a:pt x="6826" y="15955"/>
                </a:lnTo>
                <a:lnTo>
                  <a:pt x="6825" y="15955"/>
                </a:lnTo>
                <a:lnTo>
                  <a:pt x="6838" y="15951"/>
                </a:lnTo>
                <a:lnTo>
                  <a:pt x="6850" y="15946"/>
                </a:lnTo>
                <a:lnTo>
                  <a:pt x="6854" y="15944"/>
                </a:lnTo>
                <a:lnTo>
                  <a:pt x="6859" y="15942"/>
                </a:lnTo>
                <a:lnTo>
                  <a:pt x="6862" y="15939"/>
                </a:lnTo>
                <a:lnTo>
                  <a:pt x="6865" y="15935"/>
                </a:lnTo>
                <a:lnTo>
                  <a:pt x="6867" y="15932"/>
                </a:lnTo>
                <a:lnTo>
                  <a:pt x="6868" y="15929"/>
                </a:lnTo>
                <a:lnTo>
                  <a:pt x="6869" y="15925"/>
                </a:lnTo>
                <a:lnTo>
                  <a:pt x="6869" y="15922"/>
                </a:lnTo>
                <a:lnTo>
                  <a:pt x="6867" y="15913"/>
                </a:lnTo>
                <a:lnTo>
                  <a:pt x="6863" y="15903"/>
                </a:lnTo>
                <a:lnTo>
                  <a:pt x="6861" y="15900"/>
                </a:lnTo>
                <a:lnTo>
                  <a:pt x="6858" y="15898"/>
                </a:lnTo>
                <a:lnTo>
                  <a:pt x="6857" y="15897"/>
                </a:lnTo>
                <a:lnTo>
                  <a:pt x="6855" y="15896"/>
                </a:lnTo>
                <a:lnTo>
                  <a:pt x="6855" y="15895"/>
                </a:lnTo>
                <a:lnTo>
                  <a:pt x="6857" y="15894"/>
                </a:lnTo>
                <a:lnTo>
                  <a:pt x="6857" y="15894"/>
                </a:lnTo>
                <a:lnTo>
                  <a:pt x="6857" y="15894"/>
                </a:lnTo>
                <a:lnTo>
                  <a:pt x="6853" y="15890"/>
                </a:lnTo>
                <a:lnTo>
                  <a:pt x="6849" y="15881"/>
                </a:lnTo>
                <a:lnTo>
                  <a:pt x="6849" y="15878"/>
                </a:lnTo>
                <a:lnTo>
                  <a:pt x="6851" y="15874"/>
                </a:lnTo>
                <a:lnTo>
                  <a:pt x="6855" y="15871"/>
                </a:lnTo>
                <a:lnTo>
                  <a:pt x="6862" y="15869"/>
                </a:lnTo>
                <a:lnTo>
                  <a:pt x="6865" y="15861"/>
                </a:lnTo>
                <a:lnTo>
                  <a:pt x="6869" y="15853"/>
                </a:lnTo>
                <a:lnTo>
                  <a:pt x="6867" y="15851"/>
                </a:lnTo>
                <a:lnTo>
                  <a:pt x="6865" y="15849"/>
                </a:lnTo>
                <a:lnTo>
                  <a:pt x="6863" y="15847"/>
                </a:lnTo>
                <a:lnTo>
                  <a:pt x="6862" y="15844"/>
                </a:lnTo>
                <a:lnTo>
                  <a:pt x="6869" y="15838"/>
                </a:lnTo>
                <a:lnTo>
                  <a:pt x="6878" y="15835"/>
                </a:lnTo>
                <a:lnTo>
                  <a:pt x="6878" y="15834"/>
                </a:lnTo>
                <a:lnTo>
                  <a:pt x="6894" y="15834"/>
                </a:lnTo>
                <a:lnTo>
                  <a:pt x="6908" y="15833"/>
                </a:lnTo>
                <a:lnTo>
                  <a:pt x="6918" y="15832"/>
                </a:lnTo>
                <a:lnTo>
                  <a:pt x="6927" y="15829"/>
                </a:lnTo>
                <a:lnTo>
                  <a:pt x="6932" y="15827"/>
                </a:lnTo>
                <a:lnTo>
                  <a:pt x="6937" y="15822"/>
                </a:lnTo>
                <a:lnTo>
                  <a:pt x="6938" y="15818"/>
                </a:lnTo>
                <a:lnTo>
                  <a:pt x="6939" y="15813"/>
                </a:lnTo>
                <a:lnTo>
                  <a:pt x="6937" y="15808"/>
                </a:lnTo>
                <a:lnTo>
                  <a:pt x="6934" y="15802"/>
                </a:lnTo>
                <a:lnTo>
                  <a:pt x="6931" y="15797"/>
                </a:lnTo>
                <a:lnTo>
                  <a:pt x="6927" y="15790"/>
                </a:lnTo>
                <a:lnTo>
                  <a:pt x="6917" y="15778"/>
                </a:lnTo>
                <a:lnTo>
                  <a:pt x="6908" y="15765"/>
                </a:lnTo>
                <a:lnTo>
                  <a:pt x="6922" y="15731"/>
                </a:lnTo>
                <a:lnTo>
                  <a:pt x="6937" y="15695"/>
                </a:lnTo>
                <a:lnTo>
                  <a:pt x="6950" y="15660"/>
                </a:lnTo>
                <a:lnTo>
                  <a:pt x="6964" y="15626"/>
                </a:lnTo>
                <a:lnTo>
                  <a:pt x="6975" y="15608"/>
                </a:lnTo>
                <a:lnTo>
                  <a:pt x="6985" y="15588"/>
                </a:lnTo>
                <a:lnTo>
                  <a:pt x="6992" y="15578"/>
                </a:lnTo>
                <a:lnTo>
                  <a:pt x="7002" y="15567"/>
                </a:lnTo>
                <a:lnTo>
                  <a:pt x="7008" y="15562"/>
                </a:lnTo>
                <a:lnTo>
                  <a:pt x="7016" y="15557"/>
                </a:lnTo>
                <a:lnTo>
                  <a:pt x="7024" y="15551"/>
                </a:lnTo>
                <a:lnTo>
                  <a:pt x="7034" y="15547"/>
                </a:lnTo>
                <a:lnTo>
                  <a:pt x="7032" y="15578"/>
                </a:lnTo>
                <a:lnTo>
                  <a:pt x="7031" y="15605"/>
                </a:lnTo>
                <a:lnTo>
                  <a:pt x="7029" y="15627"/>
                </a:lnTo>
                <a:lnTo>
                  <a:pt x="7029" y="15648"/>
                </a:lnTo>
                <a:lnTo>
                  <a:pt x="7029" y="15654"/>
                </a:lnTo>
                <a:lnTo>
                  <a:pt x="7032" y="15659"/>
                </a:lnTo>
                <a:lnTo>
                  <a:pt x="7034" y="15664"/>
                </a:lnTo>
                <a:lnTo>
                  <a:pt x="7037" y="15670"/>
                </a:lnTo>
                <a:lnTo>
                  <a:pt x="7042" y="15674"/>
                </a:lnTo>
                <a:lnTo>
                  <a:pt x="7049" y="15679"/>
                </a:lnTo>
                <a:lnTo>
                  <a:pt x="7056" y="15684"/>
                </a:lnTo>
                <a:lnTo>
                  <a:pt x="7065" y="15688"/>
                </a:lnTo>
                <a:lnTo>
                  <a:pt x="7076" y="15691"/>
                </a:lnTo>
                <a:lnTo>
                  <a:pt x="7085" y="15693"/>
                </a:lnTo>
                <a:lnTo>
                  <a:pt x="7094" y="15693"/>
                </a:lnTo>
                <a:lnTo>
                  <a:pt x="7100" y="15691"/>
                </a:lnTo>
                <a:lnTo>
                  <a:pt x="7111" y="15686"/>
                </a:lnTo>
                <a:lnTo>
                  <a:pt x="7120" y="15679"/>
                </a:lnTo>
                <a:lnTo>
                  <a:pt x="7127" y="15675"/>
                </a:lnTo>
                <a:lnTo>
                  <a:pt x="7132" y="15670"/>
                </a:lnTo>
                <a:lnTo>
                  <a:pt x="7136" y="15664"/>
                </a:lnTo>
                <a:lnTo>
                  <a:pt x="7141" y="15659"/>
                </a:lnTo>
                <a:lnTo>
                  <a:pt x="7145" y="15654"/>
                </a:lnTo>
                <a:lnTo>
                  <a:pt x="7147" y="15647"/>
                </a:lnTo>
                <a:lnTo>
                  <a:pt x="7149" y="15642"/>
                </a:lnTo>
                <a:lnTo>
                  <a:pt x="7151" y="15636"/>
                </a:lnTo>
                <a:lnTo>
                  <a:pt x="7153" y="15623"/>
                </a:lnTo>
                <a:lnTo>
                  <a:pt x="7154" y="15610"/>
                </a:lnTo>
                <a:lnTo>
                  <a:pt x="7153" y="15597"/>
                </a:lnTo>
                <a:lnTo>
                  <a:pt x="7151" y="15583"/>
                </a:lnTo>
                <a:lnTo>
                  <a:pt x="7159" y="15577"/>
                </a:lnTo>
                <a:lnTo>
                  <a:pt x="7166" y="15571"/>
                </a:lnTo>
                <a:lnTo>
                  <a:pt x="7177" y="15573"/>
                </a:lnTo>
                <a:lnTo>
                  <a:pt x="7186" y="15576"/>
                </a:lnTo>
                <a:lnTo>
                  <a:pt x="7195" y="15579"/>
                </a:lnTo>
                <a:lnTo>
                  <a:pt x="7202" y="15582"/>
                </a:lnTo>
                <a:lnTo>
                  <a:pt x="7210" y="15587"/>
                </a:lnTo>
                <a:lnTo>
                  <a:pt x="7215" y="15591"/>
                </a:lnTo>
                <a:lnTo>
                  <a:pt x="7220" y="15596"/>
                </a:lnTo>
                <a:lnTo>
                  <a:pt x="7222" y="15601"/>
                </a:lnTo>
                <a:lnTo>
                  <a:pt x="7225" y="15617"/>
                </a:lnTo>
                <a:lnTo>
                  <a:pt x="7226" y="15633"/>
                </a:lnTo>
                <a:lnTo>
                  <a:pt x="7226" y="15648"/>
                </a:lnTo>
                <a:lnTo>
                  <a:pt x="7224" y="15663"/>
                </a:lnTo>
                <a:lnTo>
                  <a:pt x="7222" y="15677"/>
                </a:lnTo>
                <a:lnTo>
                  <a:pt x="7217" y="15692"/>
                </a:lnTo>
                <a:lnTo>
                  <a:pt x="7213" y="15706"/>
                </a:lnTo>
                <a:lnTo>
                  <a:pt x="7208" y="15720"/>
                </a:lnTo>
                <a:lnTo>
                  <a:pt x="7206" y="15724"/>
                </a:lnTo>
                <a:lnTo>
                  <a:pt x="7206" y="15730"/>
                </a:lnTo>
                <a:lnTo>
                  <a:pt x="7206" y="15734"/>
                </a:lnTo>
                <a:lnTo>
                  <a:pt x="7208" y="15738"/>
                </a:lnTo>
                <a:lnTo>
                  <a:pt x="7212" y="15743"/>
                </a:lnTo>
                <a:lnTo>
                  <a:pt x="7218" y="15748"/>
                </a:lnTo>
                <a:lnTo>
                  <a:pt x="7226" y="15751"/>
                </a:lnTo>
                <a:lnTo>
                  <a:pt x="7238" y="15755"/>
                </a:lnTo>
                <a:lnTo>
                  <a:pt x="7247" y="15757"/>
                </a:lnTo>
                <a:lnTo>
                  <a:pt x="7256" y="15758"/>
                </a:lnTo>
                <a:lnTo>
                  <a:pt x="7264" y="15757"/>
                </a:lnTo>
                <a:lnTo>
                  <a:pt x="7271" y="15756"/>
                </a:lnTo>
                <a:lnTo>
                  <a:pt x="7277" y="15754"/>
                </a:lnTo>
                <a:lnTo>
                  <a:pt x="7282" y="15751"/>
                </a:lnTo>
                <a:lnTo>
                  <a:pt x="7287" y="15748"/>
                </a:lnTo>
                <a:lnTo>
                  <a:pt x="7291" y="15744"/>
                </a:lnTo>
                <a:lnTo>
                  <a:pt x="7297" y="15737"/>
                </a:lnTo>
                <a:lnTo>
                  <a:pt x="7304" y="15730"/>
                </a:lnTo>
                <a:lnTo>
                  <a:pt x="7315" y="15707"/>
                </a:lnTo>
                <a:lnTo>
                  <a:pt x="7325" y="15684"/>
                </a:lnTo>
                <a:lnTo>
                  <a:pt x="7336" y="15661"/>
                </a:lnTo>
                <a:lnTo>
                  <a:pt x="7348" y="15639"/>
                </a:lnTo>
                <a:lnTo>
                  <a:pt x="7359" y="15614"/>
                </a:lnTo>
                <a:lnTo>
                  <a:pt x="7372" y="15590"/>
                </a:lnTo>
                <a:lnTo>
                  <a:pt x="7381" y="15578"/>
                </a:lnTo>
                <a:lnTo>
                  <a:pt x="7391" y="15567"/>
                </a:lnTo>
                <a:lnTo>
                  <a:pt x="7397" y="15562"/>
                </a:lnTo>
                <a:lnTo>
                  <a:pt x="7403" y="15557"/>
                </a:lnTo>
                <a:lnTo>
                  <a:pt x="7411" y="15552"/>
                </a:lnTo>
                <a:lnTo>
                  <a:pt x="7419" y="15548"/>
                </a:lnTo>
                <a:lnTo>
                  <a:pt x="7439" y="15555"/>
                </a:lnTo>
                <a:lnTo>
                  <a:pt x="7460" y="15561"/>
                </a:lnTo>
                <a:lnTo>
                  <a:pt x="7479" y="15567"/>
                </a:lnTo>
                <a:lnTo>
                  <a:pt x="7499" y="15574"/>
                </a:lnTo>
                <a:lnTo>
                  <a:pt x="7499" y="15574"/>
                </a:lnTo>
                <a:lnTo>
                  <a:pt x="7511" y="15585"/>
                </a:lnTo>
                <a:lnTo>
                  <a:pt x="7524" y="15597"/>
                </a:lnTo>
                <a:lnTo>
                  <a:pt x="7538" y="15608"/>
                </a:lnTo>
                <a:lnTo>
                  <a:pt x="7553" y="15616"/>
                </a:lnTo>
                <a:lnTo>
                  <a:pt x="7561" y="15621"/>
                </a:lnTo>
                <a:lnTo>
                  <a:pt x="7570" y="15625"/>
                </a:lnTo>
                <a:lnTo>
                  <a:pt x="7579" y="15628"/>
                </a:lnTo>
                <a:lnTo>
                  <a:pt x="7589" y="15630"/>
                </a:lnTo>
                <a:lnTo>
                  <a:pt x="7600" y="15632"/>
                </a:lnTo>
                <a:lnTo>
                  <a:pt x="7611" y="15633"/>
                </a:lnTo>
                <a:lnTo>
                  <a:pt x="7623" y="15635"/>
                </a:lnTo>
                <a:lnTo>
                  <a:pt x="7636" y="15635"/>
                </a:lnTo>
                <a:lnTo>
                  <a:pt x="7671" y="15645"/>
                </a:lnTo>
                <a:lnTo>
                  <a:pt x="7702" y="15653"/>
                </a:lnTo>
                <a:lnTo>
                  <a:pt x="7716" y="15655"/>
                </a:lnTo>
                <a:lnTo>
                  <a:pt x="7728" y="15657"/>
                </a:lnTo>
                <a:lnTo>
                  <a:pt x="7739" y="15658"/>
                </a:lnTo>
                <a:lnTo>
                  <a:pt x="7749" y="15659"/>
                </a:lnTo>
                <a:lnTo>
                  <a:pt x="7759" y="15658"/>
                </a:lnTo>
                <a:lnTo>
                  <a:pt x="7767" y="15658"/>
                </a:lnTo>
                <a:lnTo>
                  <a:pt x="7775" y="15656"/>
                </a:lnTo>
                <a:lnTo>
                  <a:pt x="7781" y="15654"/>
                </a:lnTo>
                <a:lnTo>
                  <a:pt x="7786" y="15651"/>
                </a:lnTo>
                <a:lnTo>
                  <a:pt x="7792" y="15646"/>
                </a:lnTo>
                <a:lnTo>
                  <a:pt x="7797" y="15641"/>
                </a:lnTo>
                <a:lnTo>
                  <a:pt x="7801" y="15636"/>
                </a:lnTo>
                <a:lnTo>
                  <a:pt x="7806" y="15627"/>
                </a:lnTo>
                <a:lnTo>
                  <a:pt x="7810" y="15619"/>
                </a:lnTo>
                <a:lnTo>
                  <a:pt x="7813" y="15610"/>
                </a:lnTo>
                <a:lnTo>
                  <a:pt x="7815" y="15601"/>
                </a:lnTo>
                <a:lnTo>
                  <a:pt x="7819" y="15583"/>
                </a:lnTo>
                <a:lnTo>
                  <a:pt x="7825" y="15565"/>
                </a:lnTo>
                <a:lnTo>
                  <a:pt x="7829" y="15552"/>
                </a:lnTo>
                <a:lnTo>
                  <a:pt x="7834" y="15540"/>
                </a:lnTo>
                <a:lnTo>
                  <a:pt x="7837" y="15536"/>
                </a:lnTo>
                <a:lnTo>
                  <a:pt x="7840" y="15534"/>
                </a:lnTo>
                <a:lnTo>
                  <a:pt x="7844" y="15532"/>
                </a:lnTo>
                <a:lnTo>
                  <a:pt x="7848" y="15530"/>
                </a:lnTo>
                <a:lnTo>
                  <a:pt x="7854" y="15529"/>
                </a:lnTo>
                <a:lnTo>
                  <a:pt x="7861" y="15528"/>
                </a:lnTo>
                <a:lnTo>
                  <a:pt x="7869" y="15527"/>
                </a:lnTo>
                <a:lnTo>
                  <a:pt x="7878" y="15527"/>
                </a:lnTo>
                <a:lnTo>
                  <a:pt x="7881" y="15533"/>
                </a:lnTo>
                <a:lnTo>
                  <a:pt x="7883" y="15539"/>
                </a:lnTo>
                <a:lnTo>
                  <a:pt x="7886" y="15545"/>
                </a:lnTo>
                <a:lnTo>
                  <a:pt x="7887" y="15550"/>
                </a:lnTo>
                <a:lnTo>
                  <a:pt x="7887" y="15556"/>
                </a:lnTo>
                <a:lnTo>
                  <a:pt x="7886" y="15561"/>
                </a:lnTo>
                <a:lnTo>
                  <a:pt x="7885" y="15565"/>
                </a:lnTo>
                <a:lnTo>
                  <a:pt x="7883" y="15571"/>
                </a:lnTo>
                <a:lnTo>
                  <a:pt x="7875" y="15590"/>
                </a:lnTo>
                <a:lnTo>
                  <a:pt x="7866" y="15608"/>
                </a:lnTo>
                <a:lnTo>
                  <a:pt x="7865" y="15613"/>
                </a:lnTo>
                <a:lnTo>
                  <a:pt x="7865" y="15620"/>
                </a:lnTo>
                <a:lnTo>
                  <a:pt x="7865" y="15626"/>
                </a:lnTo>
                <a:lnTo>
                  <a:pt x="7866" y="15632"/>
                </a:lnTo>
                <a:lnTo>
                  <a:pt x="7871" y="15645"/>
                </a:lnTo>
                <a:lnTo>
                  <a:pt x="7876" y="15658"/>
                </a:lnTo>
                <a:lnTo>
                  <a:pt x="7881" y="15671"/>
                </a:lnTo>
                <a:lnTo>
                  <a:pt x="7886" y="15683"/>
                </a:lnTo>
                <a:lnTo>
                  <a:pt x="7888" y="15689"/>
                </a:lnTo>
                <a:lnTo>
                  <a:pt x="7889" y="15695"/>
                </a:lnTo>
                <a:lnTo>
                  <a:pt x="7890" y="15702"/>
                </a:lnTo>
                <a:lnTo>
                  <a:pt x="7889" y="15707"/>
                </a:lnTo>
                <a:lnTo>
                  <a:pt x="7888" y="15711"/>
                </a:lnTo>
                <a:lnTo>
                  <a:pt x="7885" y="15716"/>
                </a:lnTo>
                <a:lnTo>
                  <a:pt x="7880" y="15719"/>
                </a:lnTo>
                <a:lnTo>
                  <a:pt x="7875" y="15721"/>
                </a:lnTo>
                <a:lnTo>
                  <a:pt x="7867" y="15722"/>
                </a:lnTo>
                <a:lnTo>
                  <a:pt x="7859" y="15723"/>
                </a:lnTo>
                <a:lnTo>
                  <a:pt x="7850" y="15723"/>
                </a:lnTo>
                <a:lnTo>
                  <a:pt x="7840" y="15721"/>
                </a:lnTo>
                <a:lnTo>
                  <a:pt x="7816" y="15718"/>
                </a:lnTo>
                <a:lnTo>
                  <a:pt x="7794" y="15715"/>
                </a:lnTo>
                <a:lnTo>
                  <a:pt x="7782" y="15715"/>
                </a:lnTo>
                <a:lnTo>
                  <a:pt x="7771" y="15715"/>
                </a:lnTo>
                <a:lnTo>
                  <a:pt x="7762" y="15716"/>
                </a:lnTo>
                <a:lnTo>
                  <a:pt x="7753" y="15719"/>
                </a:lnTo>
                <a:lnTo>
                  <a:pt x="7747" y="15721"/>
                </a:lnTo>
                <a:lnTo>
                  <a:pt x="7742" y="15724"/>
                </a:lnTo>
                <a:lnTo>
                  <a:pt x="7737" y="15727"/>
                </a:lnTo>
                <a:lnTo>
                  <a:pt x="7735" y="15732"/>
                </a:lnTo>
                <a:lnTo>
                  <a:pt x="7733" y="15736"/>
                </a:lnTo>
                <a:lnTo>
                  <a:pt x="7732" y="15740"/>
                </a:lnTo>
                <a:lnTo>
                  <a:pt x="7733" y="15746"/>
                </a:lnTo>
                <a:lnTo>
                  <a:pt x="7735" y="15751"/>
                </a:lnTo>
                <a:lnTo>
                  <a:pt x="7739" y="15756"/>
                </a:lnTo>
                <a:lnTo>
                  <a:pt x="7746" y="15762"/>
                </a:lnTo>
                <a:lnTo>
                  <a:pt x="7752" y="15766"/>
                </a:lnTo>
                <a:lnTo>
                  <a:pt x="7760" y="15770"/>
                </a:lnTo>
                <a:lnTo>
                  <a:pt x="7768" y="15772"/>
                </a:lnTo>
                <a:lnTo>
                  <a:pt x="7778" y="15775"/>
                </a:lnTo>
                <a:lnTo>
                  <a:pt x="7787" y="15776"/>
                </a:lnTo>
                <a:lnTo>
                  <a:pt x="7797" y="15779"/>
                </a:lnTo>
                <a:lnTo>
                  <a:pt x="7816" y="15780"/>
                </a:lnTo>
                <a:lnTo>
                  <a:pt x="7834" y="15781"/>
                </a:lnTo>
                <a:lnTo>
                  <a:pt x="7853" y="15782"/>
                </a:lnTo>
                <a:lnTo>
                  <a:pt x="7872" y="15785"/>
                </a:lnTo>
                <a:lnTo>
                  <a:pt x="7890" y="15787"/>
                </a:lnTo>
                <a:lnTo>
                  <a:pt x="7906" y="15788"/>
                </a:lnTo>
                <a:lnTo>
                  <a:pt x="7920" y="15788"/>
                </a:lnTo>
                <a:lnTo>
                  <a:pt x="7932" y="15786"/>
                </a:lnTo>
                <a:lnTo>
                  <a:pt x="7936" y="15784"/>
                </a:lnTo>
                <a:lnTo>
                  <a:pt x="7941" y="15782"/>
                </a:lnTo>
                <a:lnTo>
                  <a:pt x="7945" y="15780"/>
                </a:lnTo>
                <a:lnTo>
                  <a:pt x="7949" y="15778"/>
                </a:lnTo>
                <a:lnTo>
                  <a:pt x="7953" y="15774"/>
                </a:lnTo>
                <a:lnTo>
                  <a:pt x="7955" y="15770"/>
                </a:lnTo>
                <a:lnTo>
                  <a:pt x="7958" y="15767"/>
                </a:lnTo>
                <a:lnTo>
                  <a:pt x="7960" y="15763"/>
                </a:lnTo>
                <a:lnTo>
                  <a:pt x="7974" y="15735"/>
                </a:lnTo>
                <a:lnTo>
                  <a:pt x="7989" y="15708"/>
                </a:lnTo>
                <a:lnTo>
                  <a:pt x="8005" y="15681"/>
                </a:lnTo>
                <a:lnTo>
                  <a:pt x="8021" y="15655"/>
                </a:lnTo>
                <a:lnTo>
                  <a:pt x="8027" y="15646"/>
                </a:lnTo>
                <a:lnTo>
                  <a:pt x="8033" y="15641"/>
                </a:lnTo>
                <a:lnTo>
                  <a:pt x="8036" y="15639"/>
                </a:lnTo>
                <a:lnTo>
                  <a:pt x="8040" y="15638"/>
                </a:lnTo>
                <a:lnTo>
                  <a:pt x="8045" y="15637"/>
                </a:lnTo>
                <a:lnTo>
                  <a:pt x="8051" y="15637"/>
                </a:lnTo>
                <a:lnTo>
                  <a:pt x="8065" y="15638"/>
                </a:lnTo>
                <a:lnTo>
                  <a:pt x="8083" y="15642"/>
                </a:lnTo>
                <a:lnTo>
                  <a:pt x="8109" y="15647"/>
                </a:lnTo>
                <a:lnTo>
                  <a:pt x="8141" y="15656"/>
                </a:lnTo>
                <a:lnTo>
                  <a:pt x="8152" y="15669"/>
                </a:lnTo>
                <a:lnTo>
                  <a:pt x="8165" y="15680"/>
                </a:lnTo>
                <a:lnTo>
                  <a:pt x="8173" y="15686"/>
                </a:lnTo>
                <a:lnTo>
                  <a:pt x="8183" y="15691"/>
                </a:lnTo>
                <a:lnTo>
                  <a:pt x="8195" y="15694"/>
                </a:lnTo>
                <a:lnTo>
                  <a:pt x="8211" y="15696"/>
                </a:lnTo>
                <a:lnTo>
                  <a:pt x="8226" y="15703"/>
                </a:lnTo>
                <a:lnTo>
                  <a:pt x="8242" y="15709"/>
                </a:lnTo>
                <a:lnTo>
                  <a:pt x="8258" y="15723"/>
                </a:lnTo>
                <a:lnTo>
                  <a:pt x="8275" y="15738"/>
                </a:lnTo>
                <a:lnTo>
                  <a:pt x="8291" y="15752"/>
                </a:lnTo>
                <a:lnTo>
                  <a:pt x="8308" y="15766"/>
                </a:lnTo>
                <a:lnTo>
                  <a:pt x="8294" y="15770"/>
                </a:lnTo>
                <a:lnTo>
                  <a:pt x="8282" y="15774"/>
                </a:lnTo>
                <a:lnTo>
                  <a:pt x="8275" y="15776"/>
                </a:lnTo>
                <a:lnTo>
                  <a:pt x="8270" y="15779"/>
                </a:lnTo>
                <a:lnTo>
                  <a:pt x="8265" y="15781"/>
                </a:lnTo>
                <a:lnTo>
                  <a:pt x="8261" y="15784"/>
                </a:lnTo>
                <a:lnTo>
                  <a:pt x="8259" y="15787"/>
                </a:lnTo>
                <a:lnTo>
                  <a:pt x="8259" y="15790"/>
                </a:lnTo>
                <a:lnTo>
                  <a:pt x="8260" y="15794"/>
                </a:lnTo>
                <a:lnTo>
                  <a:pt x="8264" y="15799"/>
                </a:lnTo>
                <a:lnTo>
                  <a:pt x="8270" y="15803"/>
                </a:lnTo>
                <a:lnTo>
                  <a:pt x="8277" y="15808"/>
                </a:lnTo>
                <a:lnTo>
                  <a:pt x="8289" y="15815"/>
                </a:lnTo>
                <a:lnTo>
                  <a:pt x="8303" y="15822"/>
                </a:lnTo>
                <a:lnTo>
                  <a:pt x="8310" y="15827"/>
                </a:lnTo>
                <a:lnTo>
                  <a:pt x="8317" y="15831"/>
                </a:lnTo>
                <a:lnTo>
                  <a:pt x="8321" y="15836"/>
                </a:lnTo>
                <a:lnTo>
                  <a:pt x="8324" y="15842"/>
                </a:lnTo>
                <a:lnTo>
                  <a:pt x="8327" y="15847"/>
                </a:lnTo>
                <a:lnTo>
                  <a:pt x="8328" y="15852"/>
                </a:lnTo>
                <a:lnTo>
                  <a:pt x="8329" y="15858"/>
                </a:lnTo>
                <a:lnTo>
                  <a:pt x="8328" y="15862"/>
                </a:lnTo>
                <a:lnTo>
                  <a:pt x="8328" y="15867"/>
                </a:lnTo>
                <a:lnTo>
                  <a:pt x="8325" y="15871"/>
                </a:lnTo>
                <a:lnTo>
                  <a:pt x="8323" y="15876"/>
                </a:lnTo>
                <a:lnTo>
                  <a:pt x="8320" y="15879"/>
                </a:lnTo>
                <a:lnTo>
                  <a:pt x="8315" y="15882"/>
                </a:lnTo>
                <a:lnTo>
                  <a:pt x="8309" y="15885"/>
                </a:lnTo>
                <a:lnTo>
                  <a:pt x="8303" y="15886"/>
                </a:lnTo>
                <a:lnTo>
                  <a:pt x="8296" y="15888"/>
                </a:lnTo>
                <a:lnTo>
                  <a:pt x="8285" y="15888"/>
                </a:lnTo>
                <a:lnTo>
                  <a:pt x="8275" y="15887"/>
                </a:lnTo>
                <a:lnTo>
                  <a:pt x="8268" y="15885"/>
                </a:lnTo>
                <a:lnTo>
                  <a:pt x="8259" y="15882"/>
                </a:lnTo>
                <a:lnTo>
                  <a:pt x="8253" y="15878"/>
                </a:lnTo>
                <a:lnTo>
                  <a:pt x="8246" y="15874"/>
                </a:lnTo>
                <a:lnTo>
                  <a:pt x="8240" y="15868"/>
                </a:lnTo>
                <a:lnTo>
                  <a:pt x="8235" y="15863"/>
                </a:lnTo>
                <a:lnTo>
                  <a:pt x="8227" y="15855"/>
                </a:lnTo>
                <a:lnTo>
                  <a:pt x="8219" y="15848"/>
                </a:lnTo>
                <a:lnTo>
                  <a:pt x="8211" y="15840"/>
                </a:lnTo>
                <a:lnTo>
                  <a:pt x="8202" y="15833"/>
                </a:lnTo>
                <a:lnTo>
                  <a:pt x="8194" y="15829"/>
                </a:lnTo>
                <a:lnTo>
                  <a:pt x="8187" y="15824"/>
                </a:lnTo>
                <a:lnTo>
                  <a:pt x="8177" y="15821"/>
                </a:lnTo>
                <a:lnTo>
                  <a:pt x="8169" y="15819"/>
                </a:lnTo>
                <a:lnTo>
                  <a:pt x="8160" y="15818"/>
                </a:lnTo>
                <a:lnTo>
                  <a:pt x="8154" y="15817"/>
                </a:lnTo>
                <a:lnTo>
                  <a:pt x="8147" y="15818"/>
                </a:lnTo>
                <a:lnTo>
                  <a:pt x="8142" y="15819"/>
                </a:lnTo>
                <a:lnTo>
                  <a:pt x="8138" y="15821"/>
                </a:lnTo>
                <a:lnTo>
                  <a:pt x="8134" y="15823"/>
                </a:lnTo>
                <a:lnTo>
                  <a:pt x="8132" y="15827"/>
                </a:lnTo>
                <a:lnTo>
                  <a:pt x="8131" y="15830"/>
                </a:lnTo>
                <a:lnTo>
                  <a:pt x="8119" y="15867"/>
                </a:lnTo>
                <a:lnTo>
                  <a:pt x="8109" y="15900"/>
                </a:lnTo>
                <a:lnTo>
                  <a:pt x="8099" y="15934"/>
                </a:lnTo>
                <a:lnTo>
                  <a:pt x="8088" y="15972"/>
                </a:lnTo>
                <a:lnTo>
                  <a:pt x="8063" y="15973"/>
                </a:lnTo>
                <a:lnTo>
                  <a:pt x="8047" y="15973"/>
                </a:lnTo>
                <a:lnTo>
                  <a:pt x="8046" y="15974"/>
                </a:lnTo>
                <a:lnTo>
                  <a:pt x="8045" y="15974"/>
                </a:lnTo>
                <a:lnTo>
                  <a:pt x="8046" y="15975"/>
                </a:lnTo>
                <a:lnTo>
                  <a:pt x="8048" y="15976"/>
                </a:lnTo>
                <a:lnTo>
                  <a:pt x="8057" y="15979"/>
                </a:lnTo>
                <a:lnTo>
                  <a:pt x="8072" y="15985"/>
                </a:lnTo>
                <a:lnTo>
                  <a:pt x="8024" y="15970"/>
                </a:lnTo>
                <a:lnTo>
                  <a:pt x="8022" y="15975"/>
                </a:lnTo>
                <a:lnTo>
                  <a:pt x="8017" y="15988"/>
                </a:lnTo>
                <a:lnTo>
                  <a:pt x="8012" y="16001"/>
                </a:lnTo>
                <a:lnTo>
                  <a:pt x="8009" y="16006"/>
                </a:lnTo>
                <a:lnTo>
                  <a:pt x="8039" y="16008"/>
                </a:lnTo>
                <a:lnTo>
                  <a:pt x="8065" y="16009"/>
                </a:lnTo>
                <a:lnTo>
                  <a:pt x="8087" y="16008"/>
                </a:lnTo>
                <a:lnTo>
                  <a:pt x="8107" y="16007"/>
                </a:lnTo>
                <a:lnTo>
                  <a:pt x="8125" y="16006"/>
                </a:lnTo>
                <a:lnTo>
                  <a:pt x="8142" y="16004"/>
                </a:lnTo>
                <a:lnTo>
                  <a:pt x="8158" y="16002"/>
                </a:lnTo>
                <a:lnTo>
                  <a:pt x="8174" y="15998"/>
                </a:lnTo>
                <a:lnTo>
                  <a:pt x="8178" y="15991"/>
                </a:lnTo>
                <a:lnTo>
                  <a:pt x="8183" y="15982"/>
                </a:lnTo>
                <a:lnTo>
                  <a:pt x="8190" y="15975"/>
                </a:lnTo>
                <a:lnTo>
                  <a:pt x="8197" y="15967"/>
                </a:lnTo>
                <a:lnTo>
                  <a:pt x="8204" y="15959"/>
                </a:lnTo>
                <a:lnTo>
                  <a:pt x="8210" y="15951"/>
                </a:lnTo>
                <a:lnTo>
                  <a:pt x="8215" y="15944"/>
                </a:lnTo>
                <a:lnTo>
                  <a:pt x="8221" y="15935"/>
                </a:lnTo>
                <a:lnTo>
                  <a:pt x="8226" y="15934"/>
                </a:lnTo>
                <a:lnTo>
                  <a:pt x="8231" y="15935"/>
                </a:lnTo>
                <a:lnTo>
                  <a:pt x="8238" y="15935"/>
                </a:lnTo>
                <a:lnTo>
                  <a:pt x="8243" y="15938"/>
                </a:lnTo>
                <a:lnTo>
                  <a:pt x="8250" y="15940"/>
                </a:lnTo>
                <a:lnTo>
                  <a:pt x="8255" y="15942"/>
                </a:lnTo>
                <a:lnTo>
                  <a:pt x="8259" y="15945"/>
                </a:lnTo>
                <a:lnTo>
                  <a:pt x="8262" y="15948"/>
                </a:lnTo>
                <a:lnTo>
                  <a:pt x="8256" y="15943"/>
                </a:lnTo>
                <a:lnTo>
                  <a:pt x="8250" y="15940"/>
                </a:lnTo>
                <a:lnTo>
                  <a:pt x="8241" y="15939"/>
                </a:lnTo>
                <a:lnTo>
                  <a:pt x="8233" y="15939"/>
                </a:lnTo>
                <a:lnTo>
                  <a:pt x="8241" y="15942"/>
                </a:lnTo>
                <a:lnTo>
                  <a:pt x="8251" y="15945"/>
                </a:lnTo>
                <a:lnTo>
                  <a:pt x="8260" y="15947"/>
                </a:lnTo>
                <a:lnTo>
                  <a:pt x="8269" y="15950"/>
                </a:lnTo>
                <a:lnTo>
                  <a:pt x="8269" y="15959"/>
                </a:lnTo>
                <a:lnTo>
                  <a:pt x="8268" y="15967"/>
                </a:lnTo>
                <a:lnTo>
                  <a:pt x="8269" y="15972"/>
                </a:lnTo>
                <a:lnTo>
                  <a:pt x="8271" y="15975"/>
                </a:lnTo>
                <a:lnTo>
                  <a:pt x="8273" y="15978"/>
                </a:lnTo>
                <a:lnTo>
                  <a:pt x="8276" y="15980"/>
                </a:lnTo>
                <a:lnTo>
                  <a:pt x="8277" y="15982"/>
                </a:lnTo>
                <a:lnTo>
                  <a:pt x="8280" y="15985"/>
                </a:lnTo>
                <a:lnTo>
                  <a:pt x="8284" y="15970"/>
                </a:lnTo>
                <a:lnTo>
                  <a:pt x="8289" y="15955"/>
                </a:lnTo>
                <a:lnTo>
                  <a:pt x="8291" y="15954"/>
                </a:lnTo>
                <a:lnTo>
                  <a:pt x="8293" y="15949"/>
                </a:lnTo>
                <a:lnTo>
                  <a:pt x="8297" y="15944"/>
                </a:lnTo>
                <a:lnTo>
                  <a:pt x="8300" y="15938"/>
                </a:lnTo>
                <a:lnTo>
                  <a:pt x="8305" y="15927"/>
                </a:lnTo>
                <a:lnTo>
                  <a:pt x="8307" y="15922"/>
                </a:lnTo>
                <a:lnTo>
                  <a:pt x="8316" y="15925"/>
                </a:lnTo>
                <a:lnTo>
                  <a:pt x="8324" y="15928"/>
                </a:lnTo>
                <a:lnTo>
                  <a:pt x="8332" y="15932"/>
                </a:lnTo>
                <a:lnTo>
                  <a:pt x="8340" y="15938"/>
                </a:lnTo>
                <a:lnTo>
                  <a:pt x="8356" y="15947"/>
                </a:lnTo>
                <a:lnTo>
                  <a:pt x="8371" y="15957"/>
                </a:lnTo>
                <a:lnTo>
                  <a:pt x="8379" y="15962"/>
                </a:lnTo>
                <a:lnTo>
                  <a:pt x="8385" y="15965"/>
                </a:lnTo>
                <a:lnTo>
                  <a:pt x="8392" y="15968"/>
                </a:lnTo>
                <a:lnTo>
                  <a:pt x="8398" y="15971"/>
                </a:lnTo>
                <a:lnTo>
                  <a:pt x="8403" y="15971"/>
                </a:lnTo>
                <a:lnTo>
                  <a:pt x="8408" y="15971"/>
                </a:lnTo>
                <a:lnTo>
                  <a:pt x="8412" y="15968"/>
                </a:lnTo>
                <a:lnTo>
                  <a:pt x="8416" y="15964"/>
                </a:lnTo>
                <a:lnTo>
                  <a:pt x="8431" y="15943"/>
                </a:lnTo>
                <a:lnTo>
                  <a:pt x="8447" y="15923"/>
                </a:lnTo>
                <a:lnTo>
                  <a:pt x="8463" y="15903"/>
                </a:lnTo>
                <a:lnTo>
                  <a:pt x="8478" y="15884"/>
                </a:lnTo>
                <a:lnTo>
                  <a:pt x="8484" y="15874"/>
                </a:lnTo>
                <a:lnTo>
                  <a:pt x="8491" y="15864"/>
                </a:lnTo>
                <a:lnTo>
                  <a:pt x="8496" y="15853"/>
                </a:lnTo>
                <a:lnTo>
                  <a:pt x="8501" y="15843"/>
                </a:lnTo>
                <a:lnTo>
                  <a:pt x="8504" y="15831"/>
                </a:lnTo>
                <a:lnTo>
                  <a:pt x="8506" y="15819"/>
                </a:lnTo>
                <a:lnTo>
                  <a:pt x="8506" y="15806"/>
                </a:lnTo>
                <a:lnTo>
                  <a:pt x="8506" y="15792"/>
                </a:lnTo>
                <a:lnTo>
                  <a:pt x="8504" y="15776"/>
                </a:lnTo>
                <a:lnTo>
                  <a:pt x="8505" y="15763"/>
                </a:lnTo>
                <a:lnTo>
                  <a:pt x="8506" y="15756"/>
                </a:lnTo>
                <a:lnTo>
                  <a:pt x="8507" y="15750"/>
                </a:lnTo>
                <a:lnTo>
                  <a:pt x="8510" y="15743"/>
                </a:lnTo>
                <a:lnTo>
                  <a:pt x="8513" y="15738"/>
                </a:lnTo>
                <a:lnTo>
                  <a:pt x="8518" y="15733"/>
                </a:lnTo>
                <a:lnTo>
                  <a:pt x="8523" y="15728"/>
                </a:lnTo>
                <a:lnTo>
                  <a:pt x="8529" y="15723"/>
                </a:lnTo>
                <a:lnTo>
                  <a:pt x="8538" y="15720"/>
                </a:lnTo>
                <a:lnTo>
                  <a:pt x="8546" y="15716"/>
                </a:lnTo>
                <a:lnTo>
                  <a:pt x="8556" y="15712"/>
                </a:lnTo>
                <a:lnTo>
                  <a:pt x="8568" y="15709"/>
                </a:lnTo>
                <a:lnTo>
                  <a:pt x="8581" y="15706"/>
                </a:lnTo>
                <a:lnTo>
                  <a:pt x="8593" y="15704"/>
                </a:lnTo>
                <a:lnTo>
                  <a:pt x="8604" y="15701"/>
                </a:lnTo>
                <a:lnTo>
                  <a:pt x="8615" y="15698"/>
                </a:lnTo>
                <a:lnTo>
                  <a:pt x="8624" y="15693"/>
                </a:lnTo>
                <a:lnTo>
                  <a:pt x="8632" y="15689"/>
                </a:lnTo>
                <a:lnTo>
                  <a:pt x="8639" y="15685"/>
                </a:lnTo>
                <a:lnTo>
                  <a:pt x="8646" y="15680"/>
                </a:lnTo>
                <a:lnTo>
                  <a:pt x="8651" y="15675"/>
                </a:lnTo>
                <a:lnTo>
                  <a:pt x="8655" y="15669"/>
                </a:lnTo>
                <a:lnTo>
                  <a:pt x="8658" y="15663"/>
                </a:lnTo>
                <a:lnTo>
                  <a:pt x="8662" y="15657"/>
                </a:lnTo>
                <a:lnTo>
                  <a:pt x="8663" y="15649"/>
                </a:lnTo>
                <a:lnTo>
                  <a:pt x="8664" y="15642"/>
                </a:lnTo>
                <a:lnTo>
                  <a:pt x="8663" y="15635"/>
                </a:lnTo>
                <a:lnTo>
                  <a:pt x="8662" y="15627"/>
                </a:lnTo>
                <a:lnTo>
                  <a:pt x="8661" y="15619"/>
                </a:lnTo>
                <a:lnTo>
                  <a:pt x="8656" y="15607"/>
                </a:lnTo>
                <a:lnTo>
                  <a:pt x="8652" y="15595"/>
                </a:lnTo>
                <a:lnTo>
                  <a:pt x="8648" y="15584"/>
                </a:lnTo>
                <a:lnTo>
                  <a:pt x="8644" y="15573"/>
                </a:lnTo>
                <a:lnTo>
                  <a:pt x="8655" y="15574"/>
                </a:lnTo>
                <a:lnTo>
                  <a:pt x="8666" y="15573"/>
                </a:lnTo>
                <a:lnTo>
                  <a:pt x="8676" y="15573"/>
                </a:lnTo>
                <a:lnTo>
                  <a:pt x="8683" y="15571"/>
                </a:lnTo>
                <a:lnTo>
                  <a:pt x="8689" y="15567"/>
                </a:lnTo>
                <a:lnTo>
                  <a:pt x="8694" y="15564"/>
                </a:lnTo>
                <a:lnTo>
                  <a:pt x="8696" y="15561"/>
                </a:lnTo>
                <a:lnTo>
                  <a:pt x="8697" y="15559"/>
                </a:lnTo>
                <a:lnTo>
                  <a:pt x="8697" y="15556"/>
                </a:lnTo>
                <a:lnTo>
                  <a:pt x="8697" y="15551"/>
                </a:lnTo>
                <a:lnTo>
                  <a:pt x="8707" y="15531"/>
                </a:lnTo>
                <a:lnTo>
                  <a:pt x="8716" y="15510"/>
                </a:lnTo>
                <a:lnTo>
                  <a:pt x="8727" y="15488"/>
                </a:lnTo>
                <a:lnTo>
                  <a:pt x="8737" y="15467"/>
                </a:lnTo>
                <a:lnTo>
                  <a:pt x="8742" y="15462"/>
                </a:lnTo>
                <a:lnTo>
                  <a:pt x="8749" y="15456"/>
                </a:lnTo>
                <a:lnTo>
                  <a:pt x="8754" y="15454"/>
                </a:lnTo>
                <a:lnTo>
                  <a:pt x="8758" y="15453"/>
                </a:lnTo>
                <a:lnTo>
                  <a:pt x="8762" y="15452"/>
                </a:lnTo>
                <a:lnTo>
                  <a:pt x="8767" y="15452"/>
                </a:lnTo>
                <a:lnTo>
                  <a:pt x="8778" y="15453"/>
                </a:lnTo>
                <a:lnTo>
                  <a:pt x="8787" y="15455"/>
                </a:lnTo>
                <a:lnTo>
                  <a:pt x="8794" y="15459"/>
                </a:lnTo>
                <a:lnTo>
                  <a:pt x="8802" y="15463"/>
                </a:lnTo>
                <a:lnTo>
                  <a:pt x="8813" y="15472"/>
                </a:lnTo>
                <a:lnTo>
                  <a:pt x="8824" y="15483"/>
                </a:lnTo>
                <a:lnTo>
                  <a:pt x="8832" y="15494"/>
                </a:lnTo>
                <a:lnTo>
                  <a:pt x="8841" y="15503"/>
                </a:lnTo>
                <a:lnTo>
                  <a:pt x="8850" y="15511"/>
                </a:lnTo>
                <a:lnTo>
                  <a:pt x="8859" y="15517"/>
                </a:lnTo>
                <a:lnTo>
                  <a:pt x="8865" y="15520"/>
                </a:lnTo>
                <a:lnTo>
                  <a:pt x="8871" y="15523"/>
                </a:lnTo>
                <a:lnTo>
                  <a:pt x="8877" y="15524"/>
                </a:lnTo>
                <a:lnTo>
                  <a:pt x="8885" y="15524"/>
                </a:lnTo>
                <a:lnTo>
                  <a:pt x="8892" y="15523"/>
                </a:lnTo>
                <a:lnTo>
                  <a:pt x="8899" y="15520"/>
                </a:lnTo>
                <a:lnTo>
                  <a:pt x="8903" y="15517"/>
                </a:lnTo>
                <a:lnTo>
                  <a:pt x="8906" y="15514"/>
                </a:lnTo>
                <a:lnTo>
                  <a:pt x="8910" y="15505"/>
                </a:lnTo>
                <a:lnTo>
                  <a:pt x="8915" y="15496"/>
                </a:lnTo>
                <a:lnTo>
                  <a:pt x="8916" y="15492"/>
                </a:lnTo>
                <a:lnTo>
                  <a:pt x="8917" y="15487"/>
                </a:lnTo>
                <a:lnTo>
                  <a:pt x="8916" y="15482"/>
                </a:lnTo>
                <a:lnTo>
                  <a:pt x="8915" y="15478"/>
                </a:lnTo>
                <a:lnTo>
                  <a:pt x="8908" y="15465"/>
                </a:lnTo>
                <a:lnTo>
                  <a:pt x="8904" y="15451"/>
                </a:lnTo>
                <a:lnTo>
                  <a:pt x="8901" y="15439"/>
                </a:lnTo>
                <a:lnTo>
                  <a:pt x="8899" y="15427"/>
                </a:lnTo>
                <a:lnTo>
                  <a:pt x="8899" y="15415"/>
                </a:lnTo>
                <a:lnTo>
                  <a:pt x="8899" y="15403"/>
                </a:lnTo>
                <a:lnTo>
                  <a:pt x="8900" y="15391"/>
                </a:lnTo>
                <a:lnTo>
                  <a:pt x="8902" y="15380"/>
                </a:lnTo>
                <a:lnTo>
                  <a:pt x="8904" y="15369"/>
                </a:lnTo>
                <a:lnTo>
                  <a:pt x="8907" y="15358"/>
                </a:lnTo>
                <a:lnTo>
                  <a:pt x="8911" y="15348"/>
                </a:lnTo>
                <a:lnTo>
                  <a:pt x="8916" y="15336"/>
                </a:lnTo>
                <a:lnTo>
                  <a:pt x="8925" y="15314"/>
                </a:lnTo>
                <a:lnTo>
                  <a:pt x="8935" y="15294"/>
                </a:lnTo>
                <a:lnTo>
                  <a:pt x="8944" y="15295"/>
                </a:lnTo>
                <a:lnTo>
                  <a:pt x="8951" y="15296"/>
                </a:lnTo>
                <a:lnTo>
                  <a:pt x="8960" y="15297"/>
                </a:lnTo>
                <a:lnTo>
                  <a:pt x="8967" y="15298"/>
                </a:lnTo>
                <a:lnTo>
                  <a:pt x="8978" y="15310"/>
                </a:lnTo>
                <a:lnTo>
                  <a:pt x="8987" y="15321"/>
                </a:lnTo>
                <a:lnTo>
                  <a:pt x="8995" y="15333"/>
                </a:lnTo>
                <a:lnTo>
                  <a:pt x="9002" y="15343"/>
                </a:lnTo>
                <a:lnTo>
                  <a:pt x="9008" y="15354"/>
                </a:lnTo>
                <a:lnTo>
                  <a:pt x="9012" y="15366"/>
                </a:lnTo>
                <a:lnTo>
                  <a:pt x="9014" y="15376"/>
                </a:lnTo>
                <a:lnTo>
                  <a:pt x="9016" y="15387"/>
                </a:lnTo>
                <a:lnTo>
                  <a:pt x="9017" y="15393"/>
                </a:lnTo>
                <a:lnTo>
                  <a:pt x="9018" y="15400"/>
                </a:lnTo>
                <a:lnTo>
                  <a:pt x="9021" y="15406"/>
                </a:lnTo>
                <a:lnTo>
                  <a:pt x="9025" y="15412"/>
                </a:lnTo>
                <a:lnTo>
                  <a:pt x="9033" y="15424"/>
                </a:lnTo>
                <a:lnTo>
                  <a:pt x="9044" y="15436"/>
                </a:lnTo>
                <a:lnTo>
                  <a:pt x="9057" y="15448"/>
                </a:lnTo>
                <a:lnTo>
                  <a:pt x="9072" y="15460"/>
                </a:lnTo>
                <a:lnTo>
                  <a:pt x="9089" y="15471"/>
                </a:lnTo>
                <a:lnTo>
                  <a:pt x="9106" y="15482"/>
                </a:lnTo>
                <a:lnTo>
                  <a:pt x="9105" y="15492"/>
                </a:lnTo>
                <a:lnTo>
                  <a:pt x="9103" y="15500"/>
                </a:lnTo>
                <a:lnTo>
                  <a:pt x="9095" y="15517"/>
                </a:lnTo>
                <a:lnTo>
                  <a:pt x="9089" y="15533"/>
                </a:lnTo>
                <a:lnTo>
                  <a:pt x="9081" y="15550"/>
                </a:lnTo>
                <a:lnTo>
                  <a:pt x="9074" y="15567"/>
                </a:lnTo>
                <a:lnTo>
                  <a:pt x="9069" y="15579"/>
                </a:lnTo>
                <a:lnTo>
                  <a:pt x="9067" y="15590"/>
                </a:lnTo>
                <a:lnTo>
                  <a:pt x="9066" y="15595"/>
                </a:lnTo>
                <a:lnTo>
                  <a:pt x="9066" y="15601"/>
                </a:lnTo>
                <a:lnTo>
                  <a:pt x="9067" y="15607"/>
                </a:lnTo>
                <a:lnTo>
                  <a:pt x="9068" y="15613"/>
                </a:lnTo>
                <a:lnTo>
                  <a:pt x="9072" y="15619"/>
                </a:lnTo>
                <a:lnTo>
                  <a:pt x="9074" y="15625"/>
                </a:lnTo>
                <a:lnTo>
                  <a:pt x="9078" y="15631"/>
                </a:lnTo>
                <a:lnTo>
                  <a:pt x="9083" y="15637"/>
                </a:lnTo>
                <a:lnTo>
                  <a:pt x="9089" y="15643"/>
                </a:lnTo>
                <a:lnTo>
                  <a:pt x="9096" y="15649"/>
                </a:lnTo>
                <a:lnTo>
                  <a:pt x="9104" y="15656"/>
                </a:lnTo>
                <a:lnTo>
                  <a:pt x="9113" y="15663"/>
                </a:lnTo>
                <a:lnTo>
                  <a:pt x="9124" y="15671"/>
                </a:lnTo>
                <a:lnTo>
                  <a:pt x="9134" y="15679"/>
                </a:lnTo>
                <a:lnTo>
                  <a:pt x="9141" y="15687"/>
                </a:lnTo>
                <a:lnTo>
                  <a:pt x="9147" y="15693"/>
                </a:lnTo>
                <a:lnTo>
                  <a:pt x="9152" y="15700"/>
                </a:lnTo>
                <a:lnTo>
                  <a:pt x="9154" y="15706"/>
                </a:lnTo>
                <a:lnTo>
                  <a:pt x="9155" y="15711"/>
                </a:lnTo>
                <a:lnTo>
                  <a:pt x="9155" y="15718"/>
                </a:lnTo>
                <a:lnTo>
                  <a:pt x="9153" y="15722"/>
                </a:lnTo>
                <a:lnTo>
                  <a:pt x="9150" y="15727"/>
                </a:lnTo>
                <a:lnTo>
                  <a:pt x="9145" y="15732"/>
                </a:lnTo>
                <a:lnTo>
                  <a:pt x="9140" y="15736"/>
                </a:lnTo>
                <a:lnTo>
                  <a:pt x="9132" y="15740"/>
                </a:lnTo>
                <a:lnTo>
                  <a:pt x="9125" y="15744"/>
                </a:lnTo>
                <a:lnTo>
                  <a:pt x="9116" y="15748"/>
                </a:lnTo>
                <a:lnTo>
                  <a:pt x="9106" y="15751"/>
                </a:lnTo>
                <a:lnTo>
                  <a:pt x="9097" y="15755"/>
                </a:lnTo>
                <a:lnTo>
                  <a:pt x="9090" y="15759"/>
                </a:lnTo>
                <a:lnTo>
                  <a:pt x="9082" y="15764"/>
                </a:lnTo>
                <a:lnTo>
                  <a:pt x="9075" y="15768"/>
                </a:lnTo>
                <a:lnTo>
                  <a:pt x="9071" y="15779"/>
                </a:lnTo>
                <a:lnTo>
                  <a:pt x="9068" y="15789"/>
                </a:lnTo>
                <a:lnTo>
                  <a:pt x="9067" y="15801"/>
                </a:lnTo>
                <a:lnTo>
                  <a:pt x="9068" y="15813"/>
                </a:lnTo>
                <a:lnTo>
                  <a:pt x="9071" y="15824"/>
                </a:lnTo>
                <a:lnTo>
                  <a:pt x="9075" y="15836"/>
                </a:lnTo>
                <a:lnTo>
                  <a:pt x="9080" y="15849"/>
                </a:lnTo>
                <a:lnTo>
                  <a:pt x="9087" y="15862"/>
                </a:lnTo>
                <a:lnTo>
                  <a:pt x="9092" y="15871"/>
                </a:lnTo>
                <a:lnTo>
                  <a:pt x="9098" y="15879"/>
                </a:lnTo>
                <a:lnTo>
                  <a:pt x="9103" y="15882"/>
                </a:lnTo>
                <a:lnTo>
                  <a:pt x="9107" y="15885"/>
                </a:lnTo>
                <a:lnTo>
                  <a:pt x="9112" y="15888"/>
                </a:lnTo>
                <a:lnTo>
                  <a:pt x="9118" y="15891"/>
                </a:lnTo>
                <a:lnTo>
                  <a:pt x="9132" y="15895"/>
                </a:lnTo>
                <a:lnTo>
                  <a:pt x="9152" y="15898"/>
                </a:lnTo>
                <a:lnTo>
                  <a:pt x="9177" y="15902"/>
                </a:lnTo>
                <a:lnTo>
                  <a:pt x="9209" y="15906"/>
                </a:lnTo>
                <a:lnTo>
                  <a:pt x="9209" y="15906"/>
                </a:lnTo>
                <a:lnTo>
                  <a:pt x="9234" y="15922"/>
                </a:lnTo>
                <a:lnTo>
                  <a:pt x="9250" y="15933"/>
                </a:lnTo>
                <a:lnTo>
                  <a:pt x="9257" y="15940"/>
                </a:lnTo>
                <a:lnTo>
                  <a:pt x="9261" y="15942"/>
                </a:lnTo>
                <a:lnTo>
                  <a:pt x="9261" y="15942"/>
                </a:lnTo>
                <a:lnTo>
                  <a:pt x="9262" y="15940"/>
                </a:lnTo>
                <a:lnTo>
                  <a:pt x="9263" y="15938"/>
                </a:lnTo>
                <a:lnTo>
                  <a:pt x="9265" y="15935"/>
                </a:lnTo>
                <a:lnTo>
                  <a:pt x="9269" y="15933"/>
                </a:lnTo>
                <a:lnTo>
                  <a:pt x="9274" y="15931"/>
                </a:lnTo>
                <a:lnTo>
                  <a:pt x="9286" y="15927"/>
                </a:lnTo>
                <a:lnTo>
                  <a:pt x="9298" y="15924"/>
                </a:lnTo>
                <a:lnTo>
                  <a:pt x="9304" y="15924"/>
                </a:lnTo>
                <a:lnTo>
                  <a:pt x="9312" y="15924"/>
                </a:lnTo>
                <a:lnTo>
                  <a:pt x="9320" y="15925"/>
                </a:lnTo>
                <a:lnTo>
                  <a:pt x="9330" y="15926"/>
                </a:lnTo>
                <a:lnTo>
                  <a:pt x="9355" y="15929"/>
                </a:lnTo>
                <a:lnTo>
                  <a:pt x="9376" y="15932"/>
                </a:lnTo>
                <a:lnTo>
                  <a:pt x="9394" y="15933"/>
                </a:lnTo>
                <a:lnTo>
                  <a:pt x="9410" y="15934"/>
                </a:lnTo>
                <a:lnTo>
                  <a:pt x="9424" y="15934"/>
                </a:lnTo>
                <a:lnTo>
                  <a:pt x="9435" y="15933"/>
                </a:lnTo>
                <a:lnTo>
                  <a:pt x="9444" y="15931"/>
                </a:lnTo>
                <a:lnTo>
                  <a:pt x="9451" y="15928"/>
                </a:lnTo>
                <a:lnTo>
                  <a:pt x="9453" y="15926"/>
                </a:lnTo>
                <a:lnTo>
                  <a:pt x="9454" y="15923"/>
                </a:lnTo>
                <a:lnTo>
                  <a:pt x="9456" y="15920"/>
                </a:lnTo>
                <a:lnTo>
                  <a:pt x="9456" y="15917"/>
                </a:lnTo>
                <a:lnTo>
                  <a:pt x="9456" y="15911"/>
                </a:lnTo>
                <a:lnTo>
                  <a:pt x="9454" y="15902"/>
                </a:lnTo>
                <a:lnTo>
                  <a:pt x="9451" y="15893"/>
                </a:lnTo>
                <a:lnTo>
                  <a:pt x="9444" y="15882"/>
                </a:lnTo>
                <a:lnTo>
                  <a:pt x="9437" y="15869"/>
                </a:lnTo>
                <a:lnTo>
                  <a:pt x="9427" y="15855"/>
                </a:lnTo>
                <a:lnTo>
                  <a:pt x="9437" y="15846"/>
                </a:lnTo>
                <a:lnTo>
                  <a:pt x="9444" y="15836"/>
                </a:lnTo>
                <a:lnTo>
                  <a:pt x="9452" y="15826"/>
                </a:lnTo>
                <a:lnTo>
                  <a:pt x="9457" y="15815"/>
                </a:lnTo>
                <a:lnTo>
                  <a:pt x="9459" y="15810"/>
                </a:lnTo>
                <a:lnTo>
                  <a:pt x="9460" y="15804"/>
                </a:lnTo>
                <a:lnTo>
                  <a:pt x="9460" y="15798"/>
                </a:lnTo>
                <a:lnTo>
                  <a:pt x="9460" y="15791"/>
                </a:lnTo>
                <a:lnTo>
                  <a:pt x="9459" y="15785"/>
                </a:lnTo>
                <a:lnTo>
                  <a:pt x="9458" y="15779"/>
                </a:lnTo>
                <a:lnTo>
                  <a:pt x="9455" y="15771"/>
                </a:lnTo>
                <a:lnTo>
                  <a:pt x="9451" y="15764"/>
                </a:lnTo>
                <a:lnTo>
                  <a:pt x="9447" y="15755"/>
                </a:lnTo>
                <a:lnTo>
                  <a:pt x="9444" y="15746"/>
                </a:lnTo>
                <a:lnTo>
                  <a:pt x="9452" y="15728"/>
                </a:lnTo>
                <a:lnTo>
                  <a:pt x="9458" y="15710"/>
                </a:lnTo>
                <a:lnTo>
                  <a:pt x="9463" y="15693"/>
                </a:lnTo>
                <a:lnTo>
                  <a:pt x="9469" y="15676"/>
                </a:lnTo>
                <a:lnTo>
                  <a:pt x="9469" y="15676"/>
                </a:lnTo>
                <a:lnTo>
                  <a:pt x="9485" y="15678"/>
                </a:lnTo>
                <a:lnTo>
                  <a:pt x="9499" y="15679"/>
                </a:lnTo>
                <a:lnTo>
                  <a:pt x="9509" y="15679"/>
                </a:lnTo>
                <a:lnTo>
                  <a:pt x="9518" y="15679"/>
                </a:lnTo>
                <a:lnTo>
                  <a:pt x="9524" y="15677"/>
                </a:lnTo>
                <a:lnTo>
                  <a:pt x="9529" y="15675"/>
                </a:lnTo>
                <a:lnTo>
                  <a:pt x="9532" y="15673"/>
                </a:lnTo>
                <a:lnTo>
                  <a:pt x="9534" y="15670"/>
                </a:lnTo>
                <a:lnTo>
                  <a:pt x="9534" y="15655"/>
                </a:lnTo>
                <a:lnTo>
                  <a:pt x="9535" y="15640"/>
                </a:lnTo>
                <a:lnTo>
                  <a:pt x="9545" y="15617"/>
                </a:lnTo>
                <a:lnTo>
                  <a:pt x="9555" y="15595"/>
                </a:lnTo>
                <a:lnTo>
                  <a:pt x="9565" y="15573"/>
                </a:lnTo>
                <a:lnTo>
                  <a:pt x="9573" y="15549"/>
                </a:lnTo>
                <a:lnTo>
                  <a:pt x="9583" y="15527"/>
                </a:lnTo>
                <a:lnTo>
                  <a:pt x="9591" y="15503"/>
                </a:lnTo>
                <a:lnTo>
                  <a:pt x="9599" y="15481"/>
                </a:lnTo>
                <a:lnTo>
                  <a:pt x="9608" y="15457"/>
                </a:lnTo>
                <a:lnTo>
                  <a:pt x="9609" y="15454"/>
                </a:lnTo>
                <a:lnTo>
                  <a:pt x="9609" y="15451"/>
                </a:lnTo>
                <a:lnTo>
                  <a:pt x="9608" y="15447"/>
                </a:lnTo>
                <a:lnTo>
                  <a:pt x="9606" y="15444"/>
                </a:lnTo>
                <a:lnTo>
                  <a:pt x="9603" y="15435"/>
                </a:lnTo>
                <a:lnTo>
                  <a:pt x="9600" y="15427"/>
                </a:lnTo>
                <a:lnTo>
                  <a:pt x="9596" y="15419"/>
                </a:lnTo>
                <a:lnTo>
                  <a:pt x="9594" y="15412"/>
                </a:lnTo>
                <a:lnTo>
                  <a:pt x="9593" y="15407"/>
                </a:lnTo>
                <a:lnTo>
                  <a:pt x="9591" y="15404"/>
                </a:lnTo>
                <a:lnTo>
                  <a:pt x="9593" y="15400"/>
                </a:lnTo>
                <a:lnTo>
                  <a:pt x="9593" y="15397"/>
                </a:lnTo>
                <a:lnTo>
                  <a:pt x="9602" y="15375"/>
                </a:lnTo>
                <a:lnTo>
                  <a:pt x="9612" y="15354"/>
                </a:lnTo>
                <a:lnTo>
                  <a:pt x="9620" y="15333"/>
                </a:lnTo>
                <a:lnTo>
                  <a:pt x="9630" y="15311"/>
                </a:lnTo>
                <a:lnTo>
                  <a:pt x="9657" y="15320"/>
                </a:lnTo>
                <a:lnTo>
                  <a:pt x="9678" y="15328"/>
                </a:lnTo>
                <a:lnTo>
                  <a:pt x="9695" y="15335"/>
                </a:lnTo>
                <a:lnTo>
                  <a:pt x="9708" y="15341"/>
                </a:lnTo>
                <a:lnTo>
                  <a:pt x="9713" y="15344"/>
                </a:lnTo>
                <a:lnTo>
                  <a:pt x="9716" y="15348"/>
                </a:lnTo>
                <a:lnTo>
                  <a:pt x="9719" y="15351"/>
                </a:lnTo>
                <a:lnTo>
                  <a:pt x="9721" y="15354"/>
                </a:lnTo>
                <a:lnTo>
                  <a:pt x="9721" y="15356"/>
                </a:lnTo>
                <a:lnTo>
                  <a:pt x="9721" y="15359"/>
                </a:lnTo>
                <a:lnTo>
                  <a:pt x="9719" y="15362"/>
                </a:lnTo>
                <a:lnTo>
                  <a:pt x="9716" y="15366"/>
                </a:lnTo>
                <a:lnTo>
                  <a:pt x="9710" y="15372"/>
                </a:lnTo>
                <a:lnTo>
                  <a:pt x="9706" y="15380"/>
                </a:lnTo>
                <a:lnTo>
                  <a:pt x="9701" y="15387"/>
                </a:lnTo>
                <a:lnTo>
                  <a:pt x="9698" y="15394"/>
                </a:lnTo>
                <a:lnTo>
                  <a:pt x="9695" y="15402"/>
                </a:lnTo>
                <a:lnTo>
                  <a:pt x="9693" y="15409"/>
                </a:lnTo>
                <a:lnTo>
                  <a:pt x="9692" y="15418"/>
                </a:lnTo>
                <a:lnTo>
                  <a:pt x="9691" y="15425"/>
                </a:lnTo>
                <a:lnTo>
                  <a:pt x="9690" y="15441"/>
                </a:lnTo>
                <a:lnTo>
                  <a:pt x="9691" y="15459"/>
                </a:lnTo>
                <a:lnTo>
                  <a:pt x="9693" y="15476"/>
                </a:lnTo>
                <a:lnTo>
                  <a:pt x="9695" y="15493"/>
                </a:lnTo>
                <a:lnTo>
                  <a:pt x="9697" y="15514"/>
                </a:lnTo>
                <a:lnTo>
                  <a:pt x="9697" y="15535"/>
                </a:lnTo>
                <a:lnTo>
                  <a:pt x="9696" y="15557"/>
                </a:lnTo>
                <a:lnTo>
                  <a:pt x="9694" y="15577"/>
                </a:lnTo>
                <a:lnTo>
                  <a:pt x="9690" y="15597"/>
                </a:lnTo>
                <a:lnTo>
                  <a:pt x="9684" y="15617"/>
                </a:lnTo>
                <a:lnTo>
                  <a:pt x="9678" y="15637"/>
                </a:lnTo>
                <a:lnTo>
                  <a:pt x="9670" y="15657"/>
                </a:lnTo>
                <a:lnTo>
                  <a:pt x="9673" y="15658"/>
                </a:lnTo>
                <a:lnTo>
                  <a:pt x="9676" y="15660"/>
                </a:lnTo>
                <a:lnTo>
                  <a:pt x="9678" y="15662"/>
                </a:lnTo>
                <a:lnTo>
                  <a:pt x="9679" y="15665"/>
                </a:lnTo>
                <a:lnTo>
                  <a:pt x="9679" y="15668"/>
                </a:lnTo>
                <a:lnTo>
                  <a:pt x="9679" y="15670"/>
                </a:lnTo>
                <a:lnTo>
                  <a:pt x="9679" y="15671"/>
                </a:lnTo>
                <a:lnTo>
                  <a:pt x="9677" y="15672"/>
                </a:lnTo>
                <a:lnTo>
                  <a:pt x="9673" y="15674"/>
                </a:lnTo>
                <a:lnTo>
                  <a:pt x="9665" y="15675"/>
                </a:lnTo>
                <a:lnTo>
                  <a:pt x="9662" y="15684"/>
                </a:lnTo>
                <a:lnTo>
                  <a:pt x="9658" y="15692"/>
                </a:lnTo>
                <a:lnTo>
                  <a:pt x="9654" y="15701"/>
                </a:lnTo>
                <a:lnTo>
                  <a:pt x="9650" y="15709"/>
                </a:lnTo>
                <a:lnTo>
                  <a:pt x="9642" y="15731"/>
                </a:lnTo>
                <a:lnTo>
                  <a:pt x="9633" y="15752"/>
                </a:lnTo>
                <a:lnTo>
                  <a:pt x="9626" y="15773"/>
                </a:lnTo>
                <a:lnTo>
                  <a:pt x="9617" y="15795"/>
                </a:lnTo>
                <a:lnTo>
                  <a:pt x="9616" y="15799"/>
                </a:lnTo>
                <a:lnTo>
                  <a:pt x="9615" y="15803"/>
                </a:lnTo>
                <a:lnTo>
                  <a:pt x="9615" y="15808"/>
                </a:lnTo>
                <a:lnTo>
                  <a:pt x="9615" y="15813"/>
                </a:lnTo>
                <a:lnTo>
                  <a:pt x="9616" y="15818"/>
                </a:lnTo>
                <a:lnTo>
                  <a:pt x="9618" y="15822"/>
                </a:lnTo>
                <a:lnTo>
                  <a:pt x="9619" y="15828"/>
                </a:lnTo>
                <a:lnTo>
                  <a:pt x="9622" y="15832"/>
                </a:lnTo>
                <a:lnTo>
                  <a:pt x="9630" y="15842"/>
                </a:lnTo>
                <a:lnTo>
                  <a:pt x="9640" y="15851"/>
                </a:lnTo>
                <a:lnTo>
                  <a:pt x="9651" y="15862"/>
                </a:lnTo>
                <a:lnTo>
                  <a:pt x="9666" y="15871"/>
                </a:lnTo>
                <a:lnTo>
                  <a:pt x="9675" y="15874"/>
                </a:lnTo>
                <a:lnTo>
                  <a:pt x="9683" y="15876"/>
                </a:lnTo>
                <a:lnTo>
                  <a:pt x="9690" y="15876"/>
                </a:lnTo>
                <a:lnTo>
                  <a:pt x="9696" y="15876"/>
                </a:lnTo>
                <a:lnTo>
                  <a:pt x="9700" y="15874"/>
                </a:lnTo>
                <a:lnTo>
                  <a:pt x="9706" y="15872"/>
                </a:lnTo>
                <a:lnTo>
                  <a:pt x="9710" y="15869"/>
                </a:lnTo>
                <a:lnTo>
                  <a:pt x="9713" y="15867"/>
                </a:lnTo>
                <a:lnTo>
                  <a:pt x="9727" y="15835"/>
                </a:lnTo>
                <a:lnTo>
                  <a:pt x="9741" y="15804"/>
                </a:lnTo>
                <a:lnTo>
                  <a:pt x="9748" y="15788"/>
                </a:lnTo>
                <a:lnTo>
                  <a:pt x="9754" y="15772"/>
                </a:lnTo>
                <a:lnTo>
                  <a:pt x="9759" y="15756"/>
                </a:lnTo>
                <a:lnTo>
                  <a:pt x="9764" y="15740"/>
                </a:lnTo>
                <a:lnTo>
                  <a:pt x="9767" y="15732"/>
                </a:lnTo>
                <a:lnTo>
                  <a:pt x="9770" y="15725"/>
                </a:lnTo>
                <a:lnTo>
                  <a:pt x="9774" y="15719"/>
                </a:lnTo>
                <a:lnTo>
                  <a:pt x="9778" y="15712"/>
                </a:lnTo>
                <a:lnTo>
                  <a:pt x="9784" y="15707"/>
                </a:lnTo>
                <a:lnTo>
                  <a:pt x="9790" y="15702"/>
                </a:lnTo>
                <a:lnTo>
                  <a:pt x="9798" y="15698"/>
                </a:lnTo>
                <a:lnTo>
                  <a:pt x="9805" y="15693"/>
                </a:lnTo>
                <a:lnTo>
                  <a:pt x="9814" y="15690"/>
                </a:lnTo>
                <a:lnTo>
                  <a:pt x="9822" y="15687"/>
                </a:lnTo>
                <a:lnTo>
                  <a:pt x="9833" y="15684"/>
                </a:lnTo>
                <a:lnTo>
                  <a:pt x="9843" y="15681"/>
                </a:lnTo>
                <a:lnTo>
                  <a:pt x="9867" y="15678"/>
                </a:lnTo>
                <a:lnTo>
                  <a:pt x="9893" y="15677"/>
                </a:lnTo>
                <a:lnTo>
                  <a:pt x="9895" y="15678"/>
                </a:lnTo>
                <a:lnTo>
                  <a:pt x="9897" y="15680"/>
                </a:lnTo>
                <a:lnTo>
                  <a:pt x="9906" y="15684"/>
                </a:lnTo>
                <a:lnTo>
                  <a:pt x="9916" y="15687"/>
                </a:lnTo>
                <a:lnTo>
                  <a:pt x="9913" y="15699"/>
                </a:lnTo>
                <a:lnTo>
                  <a:pt x="9910" y="15710"/>
                </a:lnTo>
                <a:lnTo>
                  <a:pt x="9910" y="15715"/>
                </a:lnTo>
                <a:lnTo>
                  <a:pt x="9909" y="15719"/>
                </a:lnTo>
                <a:lnTo>
                  <a:pt x="9909" y="15726"/>
                </a:lnTo>
                <a:lnTo>
                  <a:pt x="9910" y="15734"/>
                </a:lnTo>
                <a:lnTo>
                  <a:pt x="9912" y="15741"/>
                </a:lnTo>
                <a:lnTo>
                  <a:pt x="9916" y="15748"/>
                </a:lnTo>
                <a:lnTo>
                  <a:pt x="9922" y="15755"/>
                </a:lnTo>
                <a:lnTo>
                  <a:pt x="9932" y="15762"/>
                </a:lnTo>
                <a:lnTo>
                  <a:pt x="9944" y="15767"/>
                </a:lnTo>
                <a:lnTo>
                  <a:pt x="9960" y="15772"/>
                </a:lnTo>
                <a:lnTo>
                  <a:pt x="9966" y="15774"/>
                </a:lnTo>
                <a:lnTo>
                  <a:pt x="9973" y="15775"/>
                </a:lnTo>
                <a:lnTo>
                  <a:pt x="9978" y="15775"/>
                </a:lnTo>
                <a:lnTo>
                  <a:pt x="9984" y="15774"/>
                </a:lnTo>
                <a:lnTo>
                  <a:pt x="9994" y="15772"/>
                </a:lnTo>
                <a:lnTo>
                  <a:pt x="10002" y="15768"/>
                </a:lnTo>
                <a:lnTo>
                  <a:pt x="10010" y="15763"/>
                </a:lnTo>
                <a:lnTo>
                  <a:pt x="10016" y="15757"/>
                </a:lnTo>
                <a:lnTo>
                  <a:pt x="10022" y="15752"/>
                </a:lnTo>
                <a:lnTo>
                  <a:pt x="10026" y="15747"/>
                </a:lnTo>
                <a:lnTo>
                  <a:pt x="10032" y="15737"/>
                </a:lnTo>
                <a:lnTo>
                  <a:pt x="10039" y="15725"/>
                </a:lnTo>
                <a:lnTo>
                  <a:pt x="10044" y="15711"/>
                </a:lnTo>
                <a:lnTo>
                  <a:pt x="10048" y="15698"/>
                </a:lnTo>
                <a:lnTo>
                  <a:pt x="10055" y="15674"/>
                </a:lnTo>
                <a:lnTo>
                  <a:pt x="10059" y="15664"/>
                </a:lnTo>
                <a:lnTo>
                  <a:pt x="10064" y="15657"/>
                </a:lnTo>
                <a:lnTo>
                  <a:pt x="10068" y="15652"/>
                </a:lnTo>
                <a:lnTo>
                  <a:pt x="10071" y="15648"/>
                </a:lnTo>
                <a:lnTo>
                  <a:pt x="10074" y="15646"/>
                </a:lnTo>
                <a:lnTo>
                  <a:pt x="10076" y="15646"/>
                </a:lnTo>
                <a:lnTo>
                  <a:pt x="10077" y="15646"/>
                </a:lnTo>
                <a:lnTo>
                  <a:pt x="10079" y="15648"/>
                </a:lnTo>
                <a:lnTo>
                  <a:pt x="10080" y="15649"/>
                </a:lnTo>
                <a:lnTo>
                  <a:pt x="10080" y="15651"/>
                </a:lnTo>
                <a:lnTo>
                  <a:pt x="10081" y="15652"/>
                </a:lnTo>
                <a:lnTo>
                  <a:pt x="10083" y="15652"/>
                </a:lnTo>
                <a:lnTo>
                  <a:pt x="10085" y="15651"/>
                </a:lnTo>
                <a:lnTo>
                  <a:pt x="10085" y="15651"/>
                </a:lnTo>
                <a:lnTo>
                  <a:pt x="10085" y="15649"/>
                </a:lnTo>
                <a:lnTo>
                  <a:pt x="10085" y="15649"/>
                </a:lnTo>
                <a:lnTo>
                  <a:pt x="10085" y="15649"/>
                </a:lnTo>
                <a:lnTo>
                  <a:pt x="10085" y="15651"/>
                </a:lnTo>
                <a:lnTo>
                  <a:pt x="10085" y="15651"/>
                </a:lnTo>
                <a:lnTo>
                  <a:pt x="10085" y="15655"/>
                </a:lnTo>
                <a:lnTo>
                  <a:pt x="10086" y="15659"/>
                </a:lnTo>
                <a:lnTo>
                  <a:pt x="10088" y="15663"/>
                </a:lnTo>
                <a:lnTo>
                  <a:pt x="10092" y="15669"/>
                </a:lnTo>
                <a:lnTo>
                  <a:pt x="10094" y="15660"/>
                </a:lnTo>
                <a:lnTo>
                  <a:pt x="10097" y="15652"/>
                </a:lnTo>
                <a:lnTo>
                  <a:pt x="10101" y="15643"/>
                </a:lnTo>
                <a:lnTo>
                  <a:pt x="10104" y="15633"/>
                </a:lnTo>
                <a:lnTo>
                  <a:pt x="10095" y="15637"/>
                </a:lnTo>
                <a:lnTo>
                  <a:pt x="10090" y="15641"/>
                </a:lnTo>
                <a:lnTo>
                  <a:pt x="10086" y="15645"/>
                </a:lnTo>
                <a:lnTo>
                  <a:pt x="10085" y="15649"/>
                </a:lnTo>
                <a:lnTo>
                  <a:pt x="10079" y="15644"/>
                </a:lnTo>
                <a:lnTo>
                  <a:pt x="10076" y="15639"/>
                </a:lnTo>
                <a:lnTo>
                  <a:pt x="10075" y="15636"/>
                </a:lnTo>
                <a:lnTo>
                  <a:pt x="10077" y="15632"/>
                </a:lnTo>
                <a:lnTo>
                  <a:pt x="10079" y="15630"/>
                </a:lnTo>
                <a:lnTo>
                  <a:pt x="10085" y="15628"/>
                </a:lnTo>
                <a:lnTo>
                  <a:pt x="10092" y="15626"/>
                </a:lnTo>
                <a:lnTo>
                  <a:pt x="10100" y="15624"/>
                </a:lnTo>
                <a:lnTo>
                  <a:pt x="10096" y="15615"/>
                </a:lnTo>
                <a:lnTo>
                  <a:pt x="10093" y="15607"/>
                </a:lnTo>
                <a:lnTo>
                  <a:pt x="10089" y="15599"/>
                </a:lnTo>
                <a:lnTo>
                  <a:pt x="10085" y="15590"/>
                </a:lnTo>
                <a:lnTo>
                  <a:pt x="10093" y="15579"/>
                </a:lnTo>
                <a:lnTo>
                  <a:pt x="10102" y="15569"/>
                </a:lnTo>
                <a:lnTo>
                  <a:pt x="10110" y="15559"/>
                </a:lnTo>
                <a:lnTo>
                  <a:pt x="10118" y="15548"/>
                </a:lnTo>
                <a:lnTo>
                  <a:pt x="10121" y="15546"/>
                </a:lnTo>
                <a:lnTo>
                  <a:pt x="10123" y="15544"/>
                </a:lnTo>
                <a:lnTo>
                  <a:pt x="10150" y="15505"/>
                </a:lnTo>
                <a:lnTo>
                  <a:pt x="10175" y="15466"/>
                </a:lnTo>
                <a:lnTo>
                  <a:pt x="10200" y="15427"/>
                </a:lnTo>
                <a:lnTo>
                  <a:pt x="10223" y="15386"/>
                </a:lnTo>
                <a:lnTo>
                  <a:pt x="10231" y="15373"/>
                </a:lnTo>
                <a:lnTo>
                  <a:pt x="10239" y="15360"/>
                </a:lnTo>
                <a:lnTo>
                  <a:pt x="10245" y="15359"/>
                </a:lnTo>
                <a:lnTo>
                  <a:pt x="10251" y="15359"/>
                </a:lnTo>
                <a:lnTo>
                  <a:pt x="10259" y="15359"/>
                </a:lnTo>
                <a:lnTo>
                  <a:pt x="10265" y="15360"/>
                </a:lnTo>
                <a:lnTo>
                  <a:pt x="10271" y="15364"/>
                </a:lnTo>
                <a:lnTo>
                  <a:pt x="10278" y="15369"/>
                </a:lnTo>
                <a:lnTo>
                  <a:pt x="10283" y="15374"/>
                </a:lnTo>
                <a:lnTo>
                  <a:pt x="10285" y="15377"/>
                </a:lnTo>
                <a:lnTo>
                  <a:pt x="10281" y="15397"/>
                </a:lnTo>
                <a:lnTo>
                  <a:pt x="10278" y="15415"/>
                </a:lnTo>
                <a:lnTo>
                  <a:pt x="10273" y="15432"/>
                </a:lnTo>
                <a:lnTo>
                  <a:pt x="10266" y="15450"/>
                </a:lnTo>
                <a:lnTo>
                  <a:pt x="10257" y="15471"/>
                </a:lnTo>
                <a:lnTo>
                  <a:pt x="10247" y="15493"/>
                </a:lnTo>
                <a:lnTo>
                  <a:pt x="10237" y="15514"/>
                </a:lnTo>
                <a:lnTo>
                  <a:pt x="10228" y="15534"/>
                </a:lnTo>
                <a:lnTo>
                  <a:pt x="10217" y="15556"/>
                </a:lnTo>
                <a:lnTo>
                  <a:pt x="10207" y="15577"/>
                </a:lnTo>
                <a:lnTo>
                  <a:pt x="10198" y="15598"/>
                </a:lnTo>
                <a:lnTo>
                  <a:pt x="10188" y="15620"/>
                </a:lnTo>
                <a:lnTo>
                  <a:pt x="10186" y="15624"/>
                </a:lnTo>
                <a:lnTo>
                  <a:pt x="10185" y="15627"/>
                </a:lnTo>
                <a:lnTo>
                  <a:pt x="10185" y="15631"/>
                </a:lnTo>
                <a:lnTo>
                  <a:pt x="10186" y="15636"/>
                </a:lnTo>
                <a:lnTo>
                  <a:pt x="10187" y="15639"/>
                </a:lnTo>
                <a:lnTo>
                  <a:pt x="10188" y="15643"/>
                </a:lnTo>
                <a:lnTo>
                  <a:pt x="10191" y="15646"/>
                </a:lnTo>
                <a:lnTo>
                  <a:pt x="10194" y="15651"/>
                </a:lnTo>
                <a:lnTo>
                  <a:pt x="10202" y="15657"/>
                </a:lnTo>
                <a:lnTo>
                  <a:pt x="10212" y="15663"/>
                </a:lnTo>
                <a:lnTo>
                  <a:pt x="10223" y="15669"/>
                </a:lnTo>
                <a:lnTo>
                  <a:pt x="10238" y="15674"/>
                </a:lnTo>
                <a:lnTo>
                  <a:pt x="10246" y="15676"/>
                </a:lnTo>
                <a:lnTo>
                  <a:pt x="10255" y="15678"/>
                </a:lnTo>
                <a:lnTo>
                  <a:pt x="10264" y="15680"/>
                </a:lnTo>
                <a:lnTo>
                  <a:pt x="10273" y="15681"/>
                </a:lnTo>
                <a:lnTo>
                  <a:pt x="10293" y="15686"/>
                </a:lnTo>
                <a:lnTo>
                  <a:pt x="10312" y="15691"/>
                </a:lnTo>
                <a:lnTo>
                  <a:pt x="10322" y="15694"/>
                </a:lnTo>
                <a:lnTo>
                  <a:pt x="10329" y="15698"/>
                </a:lnTo>
                <a:lnTo>
                  <a:pt x="10337" y="15703"/>
                </a:lnTo>
                <a:lnTo>
                  <a:pt x="10343" y="15708"/>
                </a:lnTo>
                <a:lnTo>
                  <a:pt x="10348" y="15714"/>
                </a:lnTo>
                <a:lnTo>
                  <a:pt x="10350" y="15719"/>
                </a:lnTo>
                <a:lnTo>
                  <a:pt x="10352" y="15723"/>
                </a:lnTo>
                <a:lnTo>
                  <a:pt x="10352" y="15726"/>
                </a:lnTo>
                <a:lnTo>
                  <a:pt x="10349" y="15731"/>
                </a:lnTo>
                <a:lnTo>
                  <a:pt x="10347" y="15733"/>
                </a:lnTo>
                <a:lnTo>
                  <a:pt x="10343" y="15736"/>
                </a:lnTo>
                <a:lnTo>
                  <a:pt x="10339" y="15738"/>
                </a:lnTo>
                <a:lnTo>
                  <a:pt x="10328" y="15742"/>
                </a:lnTo>
                <a:lnTo>
                  <a:pt x="10316" y="15747"/>
                </a:lnTo>
                <a:lnTo>
                  <a:pt x="10311" y="15749"/>
                </a:lnTo>
                <a:lnTo>
                  <a:pt x="10307" y="15751"/>
                </a:lnTo>
                <a:lnTo>
                  <a:pt x="10302" y="15754"/>
                </a:lnTo>
                <a:lnTo>
                  <a:pt x="10300" y="15757"/>
                </a:lnTo>
                <a:lnTo>
                  <a:pt x="10297" y="15760"/>
                </a:lnTo>
                <a:lnTo>
                  <a:pt x="10293" y="15765"/>
                </a:lnTo>
                <a:lnTo>
                  <a:pt x="10291" y="15769"/>
                </a:lnTo>
                <a:lnTo>
                  <a:pt x="10290" y="15773"/>
                </a:lnTo>
                <a:lnTo>
                  <a:pt x="10291" y="15780"/>
                </a:lnTo>
                <a:lnTo>
                  <a:pt x="10292" y="15787"/>
                </a:lnTo>
                <a:lnTo>
                  <a:pt x="10294" y="15791"/>
                </a:lnTo>
                <a:lnTo>
                  <a:pt x="10296" y="15795"/>
                </a:lnTo>
                <a:lnTo>
                  <a:pt x="10298" y="15798"/>
                </a:lnTo>
                <a:lnTo>
                  <a:pt x="10302" y="15801"/>
                </a:lnTo>
                <a:lnTo>
                  <a:pt x="10309" y="15804"/>
                </a:lnTo>
                <a:lnTo>
                  <a:pt x="10320" y="15808"/>
                </a:lnTo>
                <a:lnTo>
                  <a:pt x="10333" y="15813"/>
                </a:lnTo>
                <a:lnTo>
                  <a:pt x="10348" y="15817"/>
                </a:lnTo>
                <a:lnTo>
                  <a:pt x="10377" y="15823"/>
                </a:lnTo>
                <a:lnTo>
                  <a:pt x="10397" y="15827"/>
                </a:lnTo>
                <a:lnTo>
                  <a:pt x="10400" y="15827"/>
                </a:lnTo>
                <a:lnTo>
                  <a:pt x="10401" y="15826"/>
                </a:lnTo>
                <a:lnTo>
                  <a:pt x="10400" y="15823"/>
                </a:lnTo>
                <a:lnTo>
                  <a:pt x="10397" y="15821"/>
                </a:lnTo>
                <a:lnTo>
                  <a:pt x="10392" y="15817"/>
                </a:lnTo>
                <a:lnTo>
                  <a:pt x="10390" y="15813"/>
                </a:lnTo>
                <a:lnTo>
                  <a:pt x="10391" y="15812"/>
                </a:lnTo>
                <a:lnTo>
                  <a:pt x="10394" y="15811"/>
                </a:lnTo>
                <a:lnTo>
                  <a:pt x="10402" y="15811"/>
                </a:lnTo>
                <a:lnTo>
                  <a:pt x="10412" y="15813"/>
                </a:lnTo>
                <a:lnTo>
                  <a:pt x="10447" y="15818"/>
                </a:lnTo>
                <a:lnTo>
                  <a:pt x="10503" y="15831"/>
                </a:lnTo>
                <a:lnTo>
                  <a:pt x="10499" y="15835"/>
                </a:lnTo>
                <a:lnTo>
                  <a:pt x="10492" y="15839"/>
                </a:lnTo>
                <a:lnTo>
                  <a:pt x="10489" y="15842"/>
                </a:lnTo>
                <a:lnTo>
                  <a:pt x="10488" y="15844"/>
                </a:lnTo>
                <a:lnTo>
                  <a:pt x="10488" y="15846"/>
                </a:lnTo>
                <a:lnTo>
                  <a:pt x="10490" y="15850"/>
                </a:lnTo>
                <a:lnTo>
                  <a:pt x="10496" y="15853"/>
                </a:lnTo>
                <a:lnTo>
                  <a:pt x="10500" y="15856"/>
                </a:lnTo>
                <a:lnTo>
                  <a:pt x="10503" y="15859"/>
                </a:lnTo>
                <a:lnTo>
                  <a:pt x="10504" y="15862"/>
                </a:lnTo>
                <a:lnTo>
                  <a:pt x="10505" y="15864"/>
                </a:lnTo>
                <a:lnTo>
                  <a:pt x="10505" y="15867"/>
                </a:lnTo>
                <a:lnTo>
                  <a:pt x="10505" y="15869"/>
                </a:lnTo>
                <a:lnTo>
                  <a:pt x="10504" y="15871"/>
                </a:lnTo>
                <a:lnTo>
                  <a:pt x="10501" y="15877"/>
                </a:lnTo>
                <a:lnTo>
                  <a:pt x="10499" y="15881"/>
                </a:lnTo>
                <a:lnTo>
                  <a:pt x="10497" y="15886"/>
                </a:lnTo>
                <a:lnTo>
                  <a:pt x="10497" y="15893"/>
                </a:lnTo>
                <a:lnTo>
                  <a:pt x="10498" y="15902"/>
                </a:lnTo>
                <a:lnTo>
                  <a:pt x="10498" y="15911"/>
                </a:lnTo>
                <a:lnTo>
                  <a:pt x="10499" y="15915"/>
                </a:lnTo>
                <a:lnTo>
                  <a:pt x="10500" y="15920"/>
                </a:lnTo>
                <a:lnTo>
                  <a:pt x="10502" y="15925"/>
                </a:lnTo>
                <a:lnTo>
                  <a:pt x="10505" y="15930"/>
                </a:lnTo>
                <a:lnTo>
                  <a:pt x="10507" y="15933"/>
                </a:lnTo>
                <a:lnTo>
                  <a:pt x="10512" y="15935"/>
                </a:lnTo>
                <a:lnTo>
                  <a:pt x="10515" y="15939"/>
                </a:lnTo>
                <a:lnTo>
                  <a:pt x="10520" y="15941"/>
                </a:lnTo>
                <a:lnTo>
                  <a:pt x="10531" y="15945"/>
                </a:lnTo>
                <a:lnTo>
                  <a:pt x="10542" y="15949"/>
                </a:lnTo>
                <a:lnTo>
                  <a:pt x="10553" y="15951"/>
                </a:lnTo>
                <a:lnTo>
                  <a:pt x="10565" y="15952"/>
                </a:lnTo>
                <a:lnTo>
                  <a:pt x="10569" y="15952"/>
                </a:lnTo>
                <a:lnTo>
                  <a:pt x="10575" y="15951"/>
                </a:lnTo>
                <a:lnTo>
                  <a:pt x="10578" y="15950"/>
                </a:lnTo>
                <a:lnTo>
                  <a:pt x="10581" y="15949"/>
                </a:lnTo>
                <a:lnTo>
                  <a:pt x="10591" y="15943"/>
                </a:lnTo>
                <a:lnTo>
                  <a:pt x="10599" y="15936"/>
                </a:lnTo>
                <a:lnTo>
                  <a:pt x="10602" y="15933"/>
                </a:lnTo>
                <a:lnTo>
                  <a:pt x="10606" y="15929"/>
                </a:lnTo>
                <a:lnTo>
                  <a:pt x="10608" y="15925"/>
                </a:lnTo>
                <a:lnTo>
                  <a:pt x="10610" y="15920"/>
                </a:lnTo>
                <a:lnTo>
                  <a:pt x="10612" y="15912"/>
                </a:lnTo>
                <a:lnTo>
                  <a:pt x="10614" y="15904"/>
                </a:lnTo>
                <a:lnTo>
                  <a:pt x="10617" y="15896"/>
                </a:lnTo>
                <a:lnTo>
                  <a:pt x="10622" y="15887"/>
                </a:lnTo>
                <a:lnTo>
                  <a:pt x="10631" y="15872"/>
                </a:lnTo>
                <a:lnTo>
                  <a:pt x="10642" y="15858"/>
                </a:lnTo>
                <a:lnTo>
                  <a:pt x="10654" y="15844"/>
                </a:lnTo>
                <a:lnTo>
                  <a:pt x="10666" y="15830"/>
                </a:lnTo>
                <a:lnTo>
                  <a:pt x="10680" y="15816"/>
                </a:lnTo>
                <a:lnTo>
                  <a:pt x="10694" y="15802"/>
                </a:lnTo>
                <a:lnTo>
                  <a:pt x="10716" y="15783"/>
                </a:lnTo>
                <a:lnTo>
                  <a:pt x="10735" y="15762"/>
                </a:lnTo>
                <a:lnTo>
                  <a:pt x="10744" y="15751"/>
                </a:lnTo>
                <a:lnTo>
                  <a:pt x="10752" y="15740"/>
                </a:lnTo>
                <a:lnTo>
                  <a:pt x="10758" y="15728"/>
                </a:lnTo>
                <a:lnTo>
                  <a:pt x="10763" y="15717"/>
                </a:lnTo>
                <a:lnTo>
                  <a:pt x="10753" y="15709"/>
                </a:lnTo>
                <a:lnTo>
                  <a:pt x="10745" y="15702"/>
                </a:lnTo>
                <a:lnTo>
                  <a:pt x="10742" y="15698"/>
                </a:lnTo>
                <a:lnTo>
                  <a:pt x="10740" y="15694"/>
                </a:lnTo>
                <a:lnTo>
                  <a:pt x="10739" y="15691"/>
                </a:lnTo>
                <a:lnTo>
                  <a:pt x="10739" y="15688"/>
                </a:lnTo>
                <a:lnTo>
                  <a:pt x="10739" y="15686"/>
                </a:lnTo>
                <a:lnTo>
                  <a:pt x="10744" y="15667"/>
                </a:lnTo>
                <a:lnTo>
                  <a:pt x="10750" y="15646"/>
                </a:lnTo>
                <a:lnTo>
                  <a:pt x="10752" y="15637"/>
                </a:lnTo>
                <a:lnTo>
                  <a:pt x="10755" y="15627"/>
                </a:lnTo>
                <a:lnTo>
                  <a:pt x="10759" y="15617"/>
                </a:lnTo>
                <a:lnTo>
                  <a:pt x="10764" y="15609"/>
                </a:lnTo>
                <a:lnTo>
                  <a:pt x="10767" y="15598"/>
                </a:lnTo>
                <a:lnTo>
                  <a:pt x="10769" y="15587"/>
                </a:lnTo>
                <a:lnTo>
                  <a:pt x="10772" y="15579"/>
                </a:lnTo>
                <a:lnTo>
                  <a:pt x="10776" y="15569"/>
                </a:lnTo>
                <a:lnTo>
                  <a:pt x="10781" y="15560"/>
                </a:lnTo>
                <a:lnTo>
                  <a:pt x="10786" y="15552"/>
                </a:lnTo>
                <a:lnTo>
                  <a:pt x="10798" y="15536"/>
                </a:lnTo>
                <a:lnTo>
                  <a:pt x="10808" y="15519"/>
                </a:lnTo>
                <a:lnTo>
                  <a:pt x="10820" y="15501"/>
                </a:lnTo>
                <a:lnTo>
                  <a:pt x="10831" y="15483"/>
                </a:lnTo>
                <a:lnTo>
                  <a:pt x="10852" y="15446"/>
                </a:lnTo>
                <a:lnTo>
                  <a:pt x="10871" y="15408"/>
                </a:lnTo>
                <a:lnTo>
                  <a:pt x="10890" y="15371"/>
                </a:lnTo>
                <a:lnTo>
                  <a:pt x="10905" y="15335"/>
                </a:lnTo>
                <a:lnTo>
                  <a:pt x="10918" y="15302"/>
                </a:lnTo>
                <a:lnTo>
                  <a:pt x="10929" y="15272"/>
                </a:lnTo>
                <a:lnTo>
                  <a:pt x="10941" y="15275"/>
                </a:lnTo>
                <a:lnTo>
                  <a:pt x="10951" y="15278"/>
                </a:lnTo>
                <a:lnTo>
                  <a:pt x="10962" y="15281"/>
                </a:lnTo>
                <a:lnTo>
                  <a:pt x="10974" y="15286"/>
                </a:lnTo>
                <a:lnTo>
                  <a:pt x="10984" y="15268"/>
                </a:lnTo>
                <a:lnTo>
                  <a:pt x="10989" y="15261"/>
                </a:lnTo>
                <a:lnTo>
                  <a:pt x="10992" y="15259"/>
                </a:lnTo>
                <a:lnTo>
                  <a:pt x="10997" y="15253"/>
                </a:lnTo>
                <a:lnTo>
                  <a:pt x="11007" y="15247"/>
                </a:lnTo>
                <a:lnTo>
                  <a:pt x="11016" y="15243"/>
                </a:lnTo>
                <a:lnTo>
                  <a:pt x="11022" y="15238"/>
                </a:lnTo>
                <a:lnTo>
                  <a:pt x="11025" y="15231"/>
                </a:lnTo>
                <a:lnTo>
                  <a:pt x="11026" y="15228"/>
                </a:lnTo>
                <a:lnTo>
                  <a:pt x="11026" y="15225"/>
                </a:lnTo>
                <a:lnTo>
                  <a:pt x="11026" y="15222"/>
                </a:lnTo>
                <a:lnTo>
                  <a:pt x="11026" y="15217"/>
                </a:lnTo>
                <a:lnTo>
                  <a:pt x="11023" y="15209"/>
                </a:lnTo>
                <a:lnTo>
                  <a:pt x="11018" y="15199"/>
                </a:lnTo>
                <a:lnTo>
                  <a:pt x="11020" y="15196"/>
                </a:lnTo>
                <a:lnTo>
                  <a:pt x="11021" y="15192"/>
                </a:lnTo>
                <a:lnTo>
                  <a:pt x="11029" y="15189"/>
                </a:lnTo>
                <a:lnTo>
                  <a:pt x="11036" y="15185"/>
                </a:lnTo>
                <a:lnTo>
                  <a:pt x="11041" y="15181"/>
                </a:lnTo>
                <a:lnTo>
                  <a:pt x="11044" y="15176"/>
                </a:lnTo>
                <a:lnTo>
                  <a:pt x="11046" y="15170"/>
                </a:lnTo>
                <a:lnTo>
                  <a:pt x="11046" y="15165"/>
                </a:lnTo>
                <a:lnTo>
                  <a:pt x="11044" y="15159"/>
                </a:lnTo>
                <a:lnTo>
                  <a:pt x="11040" y="15151"/>
                </a:lnTo>
                <a:lnTo>
                  <a:pt x="11051" y="15152"/>
                </a:lnTo>
                <a:lnTo>
                  <a:pt x="11060" y="15154"/>
                </a:lnTo>
                <a:lnTo>
                  <a:pt x="11073" y="15151"/>
                </a:lnTo>
                <a:lnTo>
                  <a:pt x="11085" y="15148"/>
                </a:lnTo>
                <a:lnTo>
                  <a:pt x="11085" y="15148"/>
                </a:lnTo>
                <a:lnTo>
                  <a:pt x="11087" y="15144"/>
                </a:lnTo>
                <a:lnTo>
                  <a:pt x="11091" y="15141"/>
                </a:lnTo>
                <a:lnTo>
                  <a:pt x="11097" y="15137"/>
                </a:lnTo>
                <a:lnTo>
                  <a:pt x="11106" y="15134"/>
                </a:lnTo>
                <a:lnTo>
                  <a:pt x="11119" y="15149"/>
                </a:lnTo>
                <a:lnTo>
                  <a:pt x="11131" y="15163"/>
                </a:lnTo>
                <a:lnTo>
                  <a:pt x="11143" y="15177"/>
                </a:lnTo>
                <a:lnTo>
                  <a:pt x="11155" y="15191"/>
                </a:lnTo>
                <a:lnTo>
                  <a:pt x="11164" y="15197"/>
                </a:lnTo>
                <a:lnTo>
                  <a:pt x="11172" y="15204"/>
                </a:lnTo>
                <a:lnTo>
                  <a:pt x="11182" y="15209"/>
                </a:lnTo>
                <a:lnTo>
                  <a:pt x="11191" y="15214"/>
                </a:lnTo>
                <a:lnTo>
                  <a:pt x="11195" y="15215"/>
                </a:lnTo>
                <a:lnTo>
                  <a:pt x="11199" y="15217"/>
                </a:lnTo>
                <a:lnTo>
                  <a:pt x="11203" y="15217"/>
                </a:lnTo>
                <a:lnTo>
                  <a:pt x="11208" y="15217"/>
                </a:lnTo>
                <a:lnTo>
                  <a:pt x="11212" y="15216"/>
                </a:lnTo>
                <a:lnTo>
                  <a:pt x="11215" y="15215"/>
                </a:lnTo>
                <a:lnTo>
                  <a:pt x="11219" y="15213"/>
                </a:lnTo>
                <a:lnTo>
                  <a:pt x="11223" y="15209"/>
                </a:lnTo>
                <a:lnTo>
                  <a:pt x="11239" y="15191"/>
                </a:lnTo>
                <a:lnTo>
                  <a:pt x="11255" y="15172"/>
                </a:lnTo>
                <a:lnTo>
                  <a:pt x="11270" y="15151"/>
                </a:lnTo>
                <a:lnTo>
                  <a:pt x="11283" y="15132"/>
                </a:lnTo>
                <a:lnTo>
                  <a:pt x="11311" y="15093"/>
                </a:lnTo>
                <a:lnTo>
                  <a:pt x="11341" y="15053"/>
                </a:lnTo>
                <a:lnTo>
                  <a:pt x="11345" y="15048"/>
                </a:lnTo>
                <a:lnTo>
                  <a:pt x="11349" y="15041"/>
                </a:lnTo>
                <a:lnTo>
                  <a:pt x="11352" y="15036"/>
                </a:lnTo>
                <a:lnTo>
                  <a:pt x="11357" y="15031"/>
                </a:lnTo>
                <a:lnTo>
                  <a:pt x="11361" y="15030"/>
                </a:lnTo>
                <a:lnTo>
                  <a:pt x="11366" y="15027"/>
                </a:lnTo>
                <a:lnTo>
                  <a:pt x="11371" y="15026"/>
                </a:lnTo>
                <a:lnTo>
                  <a:pt x="11376" y="15026"/>
                </a:lnTo>
                <a:lnTo>
                  <a:pt x="11384" y="15026"/>
                </a:lnTo>
                <a:lnTo>
                  <a:pt x="11392" y="15026"/>
                </a:lnTo>
                <a:lnTo>
                  <a:pt x="11402" y="15029"/>
                </a:lnTo>
                <a:lnTo>
                  <a:pt x="11413" y="15031"/>
                </a:lnTo>
                <a:lnTo>
                  <a:pt x="11387" y="15082"/>
                </a:lnTo>
                <a:lnTo>
                  <a:pt x="11361" y="15133"/>
                </a:lnTo>
                <a:lnTo>
                  <a:pt x="11336" y="15183"/>
                </a:lnTo>
                <a:lnTo>
                  <a:pt x="11309" y="15234"/>
                </a:lnTo>
                <a:lnTo>
                  <a:pt x="11283" y="15285"/>
                </a:lnTo>
                <a:lnTo>
                  <a:pt x="11257" y="15335"/>
                </a:lnTo>
                <a:lnTo>
                  <a:pt x="11231" y="15385"/>
                </a:lnTo>
                <a:lnTo>
                  <a:pt x="11204" y="15435"/>
                </a:lnTo>
                <a:lnTo>
                  <a:pt x="11194" y="15456"/>
                </a:lnTo>
                <a:lnTo>
                  <a:pt x="11184" y="15477"/>
                </a:lnTo>
                <a:lnTo>
                  <a:pt x="11176" y="15498"/>
                </a:lnTo>
                <a:lnTo>
                  <a:pt x="11168" y="15519"/>
                </a:lnTo>
                <a:lnTo>
                  <a:pt x="11153" y="15562"/>
                </a:lnTo>
                <a:lnTo>
                  <a:pt x="11140" y="15606"/>
                </a:lnTo>
                <a:lnTo>
                  <a:pt x="11129" y="15649"/>
                </a:lnTo>
                <a:lnTo>
                  <a:pt x="11116" y="15693"/>
                </a:lnTo>
                <a:lnTo>
                  <a:pt x="11102" y="15736"/>
                </a:lnTo>
                <a:lnTo>
                  <a:pt x="11087" y="15779"/>
                </a:lnTo>
                <a:lnTo>
                  <a:pt x="11086" y="15782"/>
                </a:lnTo>
                <a:lnTo>
                  <a:pt x="11086" y="15785"/>
                </a:lnTo>
                <a:lnTo>
                  <a:pt x="11086" y="15788"/>
                </a:lnTo>
                <a:lnTo>
                  <a:pt x="11087" y="15790"/>
                </a:lnTo>
                <a:lnTo>
                  <a:pt x="11090" y="15797"/>
                </a:lnTo>
                <a:lnTo>
                  <a:pt x="11096" y="15803"/>
                </a:lnTo>
                <a:lnTo>
                  <a:pt x="11109" y="15816"/>
                </a:lnTo>
                <a:lnTo>
                  <a:pt x="11127" y="15829"/>
                </a:lnTo>
                <a:lnTo>
                  <a:pt x="11131" y="15816"/>
                </a:lnTo>
                <a:lnTo>
                  <a:pt x="11137" y="15803"/>
                </a:lnTo>
                <a:lnTo>
                  <a:pt x="11145" y="15791"/>
                </a:lnTo>
                <a:lnTo>
                  <a:pt x="11153" y="15781"/>
                </a:lnTo>
                <a:lnTo>
                  <a:pt x="11164" y="15770"/>
                </a:lnTo>
                <a:lnTo>
                  <a:pt x="11175" y="15759"/>
                </a:lnTo>
                <a:lnTo>
                  <a:pt x="11186" y="15749"/>
                </a:lnTo>
                <a:lnTo>
                  <a:pt x="11200" y="15739"/>
                </a:lnTo>
                <a:lnTo>
                  <a:pt x="11217" y="15725"/>
                </a:lnTo>
                <a:lnTo>
                  <a:pt x="11234" y="15710"/>
                </a:lnTo>
                <a:lnTo>
                  <a:pt x="11249" y="15695"/>
                </a:lnTo>
                <a:lnTo>
                  <a:pt x="11264" y="15680"/>
                </a:lnTo>
                <a:lnTo>
                  <a:pt x="11277" y="15664"/>
                </a:lnTo>
                <a:lnTo>
                  <a:pt x="11288" y="15647"/>
                </a:lnTo>
                <a:lnTo>
                  <a:pt x="11298" y="15630"/>
                </a:lnTo>
                <a:lnTo>
                  <a:pt x="11307" y="15612"/>
                </a:lnTo>
                <a:lnTo>
                  <a:pt x="11322" y="15612"/>
                </a:lnTo>
                <a:lnTo>
                  <a:pt x="11336" y="15612"/>
                </a:lnTo>
                <a:lnTo>
                  <a:pt x="11349" y="15611"/>
                </a:lnTo>
                <a:lnTo>
                  <a:pt x="11361" y="15609"/>
                </a:lnTo>
                <a:lnTo>
                  <a:pt x="11373" y="15607"/>
                </a:lnTo>
                <a:lnTo>
                  <a:pt x="11384" y="15605"/>
                </a:lnTo>
                <a:lnTo>
                  <a:pt x="11394" y="15601"/>
                </a:lnTo>
                <a:lnTo>
                  <a:pt x="11404" y="15598"/>
                </a:lnTo>
                <a:lnTo>
                  <a:pt x="11414" y="15594"/>
                </a:lnTo>
                <a:lnTo>
                  <a:pt x="11421" y="15590"/>
                </a:lnTo>
                <a:lnTo>
                  <a:pt x="11430" y="15585"/>
                </a:lnTo>
                <a:lnTo>
                  <a:pt x="11437" y="15580"/>
                </a:lnTo>
                <a:lnTo>
                  <a:pt x="11444" y="15575"/>
                </a:lnTo>
                <a:lnTo>
                  <a:pt x="11449" y="15568"/>
                </a:lnTo>
                <a:lnTo>
                  <a:pt x="11455" y="15562"/>
                </a:lnTo>
                <a:lnTo>
                  <a:pt x="11460" y="15556"/>
                </a:lnTo>
                <a:lnTo>
                  <a:pt x="11483" y="15523"/>
                </a:lnTo>
                <a:lnTo>
                  <a:pt x="11507" y="15491"/>
                </a:lnTo>
                <a:lnTo>
                  <a:pt x="11531" y="15459"/>
                </a:lnTo>
                <a:lnTo>
                  <a:pt x="11555" y="15427"/>
                </a:lnTo>
                <a:lnTo>
                  <a:pt x="11579" y="15394"/>
                </a:lnTo>
                <a:lnTo>
                  <a:pt x="11604" y="15362"/>
                </a:lnTo>
                <a:lnTo>
                  <a:pt x="11628" y="15330"/>
                </a:lnTo>
                <a:lnTo>
                  <a:pt x="11653" y="15298"/>
                </a:lnTo>
                <a:lnTo>
                  <a:pt x="11656" y="15292"/>
                </a:lnTo>
                <a:lnTo>
                  <a:pt x="11660" y="15287"/>
                </a:lnTo>
                <a:lnTo>
                  <a:pt x="11665" y="15280"/>
                </a:lnTo>
                <a:lnTo>
                  <a:pt x="11670" y="15275"/>
                </a:lnTo>
                <a:lnTo>
                  <a:pt x="11675" y="15273"/>
                </a:lnTo>
                <a:lnTo>
                  <a:pt x="11682" y="15271"/>
                </a:lnTo>
                <a:lnTo>
                  <a:pt x="11690" y="15271"/>
                </a:lnTo>
                <a:lnTo>
                  <a:pt x="11697" y="15272"/>
                </a:lnTo>
                <a:lnTo>
                  <a:pt x="11704" y="15275"/>
                </a:lnTo>
                <a:lnTo>
                  <a:pt x="11715" y="15281"/>
                </a:lnTo>
                <a:lnTo>
                  <a:pt x="11723" y="15288"/>
                </a:lnTo>
                <a:lnTo>
                  <a:pt x="11726" y="15292"/>
                </a:lnTo>
                <a:lnTo>
                  <a:pt x="11728" y="15298"/>
                </a:lnTo>
                <a:lnTo>
                  <a:pt x="11730" y="15305"/>
                </a:lnTo>
                <a:lnTo>
                  <a:pt x="11732" y="15311"/>
                </a:lnTo>
                <a:lnTo>
                  <a:pt x="11735" y="15318"/>
                </a:lnTo>
                <a:lnTo>
                  <a:pt x="11737" y="15324"/>
                </a:lnTo>
                <a:lnTo>
                  <a:pt x="11739" y="15329"/>
                </a:lnTo>
                <a:lnTo>
                  <a:pt x="11740" y="15336"/>
                </a:lnTo>
                <a:lnTo>
                  <a:pt x="11740" y="15340"/>
                </a:lnTo>
                <a:lnTo>
                  <a:pt x="11743" y="15341"/>
                </a:lnTo>
                <a:lnTo>
                  <a:pt x="11736" y="15346"/>
                </a:lnTo>
                <a:lnTo>
                  <a:pt x="11738" y="15343"/>
                </a:lnTo>
                <a:lnTo>
                  <a:pt x="11740" y="15340"/>
                </a:lnTo>
                <a:lnTo>
                  <a:pt x="11723" y="15334"/>
                </a:lnTo>
                <a:lnTo>
                  <a:pt x="11714" y="15337"/>
                </a:lnTo>
                <a:lnTo>
                  <a:pt x="11705" y="15342"/>
                </a:lnTo>
                <a:lnTo>
                  <a:pt x="11698" y="15346"/>
                </a:lnTo>
                <a:lnTo>
                  <a:pt x="11691" y="15352"/>
                </a:lnTo>
                <a:lnTo>
                  <a:pt x="11685" y="15356"/>
                </a:lnTo>
                <a:lnTo>
                  <a:pt x="11680" y="15361"/>
                </a:lnTo>
                <a:lnTo>
                  <a:pt x="11675" y="15368"/>
                </a:lnTo>
                <a:lnTo>
                  <a:pt x="11671" y="15373"/>
                </a:lnTo>
                <a:lnTo>
                  <a:pt x="11657" y="15397"/>
                </a:lnTo>
                <a:lnTo>
                  <a:pt x="11645" y="15420"/>
                </a:lnTo>
                <a:lnTo>
                  <a:pt x="11639" y="15432"/>
                </a:lnTo>
                <a:lnTo>
                  <a:pt x="11634" y="15444"/>
                </a:lnTo>
                <a:lnTo>
                  <a:pt x="11629" y="15455"/>
                </a:lnTo>
                <a:lnTo>
                  <a:pt x="11626" y="15468"/>
                </a:lnTo>
                <a:lnTo>
                  <a:pt x="11621" y="15494"/>
                </a:lnTo>
                <a:lnTo>
                  <a:pt x="11618" y="15519"/>
                </a:lnTo>
                <a:lnTo>
                  <a:pt x="11615" y="15546"/>
                </a:lnTo>
                <a:lnTo>
                  <a:pt x="11613" y="15572"/>
                </a:lnTo>
                <a:lnTo>
                  <a:pt x="11609" y="15597"/>
                </a:lnTo>
                <a:lnTo>
                  <a:pt x="11605" y="15623"/>
                </a:lnTo>
                <a:lnTo>
                  <a:pt x="11597" y="15635"/>
                </a:lnTo>
                <a:lnTo>
                  <a:pt x="11590" y="15646"/>
                </a:lnTo>
                <a:lnTo>
                  <a:pt x="11582" y="15658"/>
                </a:lnTo>
                <a:lnTo>
                  <a:pt x="11575" y="15670"/>
                </a:lnTo>
                <a:lnTo>
                  <a:pt x="11572" y="15672"/>
                </a:lnTo>
                <a:lnTo>
                  <a:pt x="11567" y="15674"/>
                </a:lnTo>
                <a:lnTo>
                  <a:pt x="11562" y="15676"/>
                </a:lnTo>
                <a:lnTo>
                  <a:pt x="11558" y="15678"/>
                </a:lnTo>
                <a:lnTo>
                  <a:pt x="11546" y="15680"/>
                </a:lnTo>
                <a:lnTo>
                  <a:pt x="11534" y="15683"/>
                </a:lnTo>
                <a:lnTo>
                  <a:pt x="11531" y="15686"/>
                </a:lnTo>
                <a:lnTo>
                  <a:pt x="11529" y="15690"/>
                </a:lnTo>
                <a:lnTo>
                  <a:pt x="11527" y="15694"/>
                </a:lnTo>
                <a:lnTo>
                  <a:pt x="11526" y="15700"/>
                </a:lnTo>
                <a:lnTo>
                  <a:pt x="11538" y="15704"/>
                </a:lnTo>
                <a:lnTo>
                  <a:pt x="11550" y="15707"/>
                </a:lnTo>
                <a:lnTo>
                  <a:pt x="11561" y="15709"/>
                </a:lnTo>
                <a:lnTo>
                  <a:pt x="11572" y="15710"/>
                </a:lnTo>
                <a:lnTo>
                  <a:pt x="11581" y="15710"/>
                </a:lnTo>
                <a:lnTo>
                  <a:pt x="11591" y="15708"/>
                </a:lnTo>
                <a:lnTo>
                  <a:pt x="11599" y="15706"/>
                </a:lnTo>
                <a:lnTo>
                  <a:pt x="11607" y="15702"/>
                </a:lnTo>
                <a:lnTo>
                  <a:pt x="11617" y="15695"/>
                </a:lnTo>
                <a:lnTo>
                  <a:pt x="11625" y="15689"/>
                </a:lnTo>
                <a:lnTo>
                  <a:pt x="11634" y="15683"/>
                </a:lnTo>
                <a:lnTo>
                  <a:pt x="11641" y="15675"/>
                </a:lnTo>
                <a:lnTo>
                  <a:pt x="11655" y="15660"/>
                </a:lnTo>
                <a:lnTo>
                  <a:pt x="11667" y="15645"/>
                </a:lnTo>
                <a:lnTo>
                  <a:pt x="11677" y="15629"/>
                </a:lnTo>
                <a:lnTo>
                  <a:pt x="11687" y="15612"/>
                </a:lnTo>
                <a:lnTo>
                  <a:pt x="11696" y="15595"/>
                </a:lnTo>
                <a:lnTo>
                  <a:pt x="11704" y="15578"/>
                </a:lnTo>
                <a:lnTo>
                  <a:pt x="11716" y="15550"/>
                </a:lnTo>
                <a:lnTo>
                  <a:pt x="11726" y="15521"/>
                </a:lnTo>
                <a:lnTo>
                  <a:pt x="11736" y="15493"/>
                </a:lnTo>
                <a:lnTo>
                  <a:pt x="11748" y="15465"/>
                </a:lnTo>
                <a:lnTo>
                  <a:pt x="11753" y="15451"/>
                </a:lnTo>
                <a:lnTo>
                  <a:pt x="11760" y="15437"/>
                </a:lnTo>
                <a:lnTo>
                  <a:pt x="11767" y="15423"/>
                </a:lnTo>
                <a:lnTo>
                  <a:pt x="11776" y="15411"/>
                </a:lnTo>
                <a:lnTo>
                  <a:pt x="11784" y="15397"/>
                </a:lnTo>
                <a:lnTo>
                  <a:pt x="11795" y="15385"/>
                </a:lnTo>
                <a:lnTo>
                  <a:pt x="11807" y="15372"/>
                </a:lnTo>
                <a:lnTo>
                  <a:pt x="11818" y="15361"/>
                </a:lnTo>
                <a:lnTo>
                  <a:pt x="11834" y="15348"/>
                </a:lnTo>
                <a:lnTo>
                  <a:pt x="11848" y="15334"/>
                </a:lnTo>
                <a:lnTo>
                  <a:pt x="11862" y="15320"/>
                </a:lnTo>
                <a:lnTo>
                  <a:pt x="11875" y="15306"/>
                </a:lnTo>
                <a:lnTo>
                  <a:pt x="11887" y="15292"/>
                </a:lnTo>
                <a:lnTo>
                  <a:pt x="11898" y="15277"/>
                </a:lnTo>
                <a:lnTo>
                  <a:pt x="11909" y="15262"/>
                </a:lnTo>
                <a:lnTo>
                  <a:pt x="11919" y="15247"/>
                </a:lnTo>
                <a:lnTo>
                  <a:pt x="11928" y="15232"/>
                </a:lnTo>
                <a:lnTo>
                  <a:pt x="11937" y="15217"/>
                </a:lnTo>
                <a:lnTo>
                  <a:pt x="11945" y="15201"/>
                </a:lnTo>
                <a:lnTo>
                  <a:pt x="11954" y="15185"/>
                </a:lnTo>
                <a:lnTo>
                  <a:pt x="11968" y="15153"/>
                </a:lnTo>
                <a:lnTo>
                  <a:pt x="11981" y="15120"/>
                </a:lnTo>
                <a:lnTo>
                  <a:pt x="11990" y="15096"/>
                </a:lnTo>
                <a:lnTo>
                  <a:pt x="12001" y="15071"/>
                </a:lnTo>
                <a:lnTo>
                  <a:pt x="12013" y="15047"/>
                </a:lnTo>
                <a:lnTo>
                  <a:pt x="12024" y="15022"/>
                </a:lnTo>
                <a:lnTo>
                  <a:pt x="12036" y="14998"/>
                </a:lnTo>
                <a:lnTo>
                  <a:pt x="12048" y="14973"/>
                </a:lnTo>
                <a:lnTo>
                  <a:pt x="12060" y="14949"/>
                </a:lnTo>
                <a:lnTo>
                  <a:pt x="12071" y="14924"/>
                </a:lnTo>
                <a:lnTo>
                  <a:pt x="12082" y="14937"/>
                </a:lnTo>
                <a:lnTo>
                  <a:pt x="12094" y="14947"/>
                </a:lnTo>
                <a:lnTo>
                  <a:pt x="12108" y="14958"/>
                </a:lnTo>
                <a:lnTo>
                  <a:pt x="12124" y="14967"/>
                </a:lnTo>
                <a:lnTo>
                  <a:pt x="12141" y="14974"/>
                </a:lnTo>
                <a:lnTo>
                  <a:pt x="12160" y="14981"/>
                </a:lnTo>
                <a:lnTo>
                  <a:pt x="12181" y="14986"/>
                </a:lnTo>
                <a:lnTo>
                  <a:pt x="12204" y="14989"/>
                </a:lnTo>
                <a:lnTo>
                  <a:pt x="12208" y="14981"/>
                </a:lnTo>
                <a:lnTo>
                  <a:pt x="12212" y="14972"/>
                </a:lnTo>
                <a:lnTo>
                  <a:pt x="12216" y="14963"/>
                </a:lnTo>
                <a:lnTo>
                  <a:pt x="12221" y="14955"/>
                </a:lnTo>
                <a:lnTo>
                  <a:pt x="12230" y="14954"/>
                </a:lnTo>
                <a:lnTo>
                  <a:pt x="12238" y="14952"/>
                </a:lnTo>
                <a:lnTo>
                  <a:pt x="12243" y="14947"/>
                </a:lnTo>
                <a:lnTo>
                  <a:pt x="12247" y="14943"/>
                </a:lnTo>
                <a:lnTo>
                  <a:pt x="12252" y="14938"/>
                </a:lnTo>
                <a:lnTo>
                  <a:pt x="12257" y="14934"/>
                </a:lnTo>
                <a:lnTo>
                  <a:pt x="12263" y="14930"/>
                </a:lnTo>
                <a:lnTo>
                  <a:pt x="12271" y="14927"/>
                </a:lnTo>
                <a:lnTo>
                  <a:pt x="12288" y="14920"/>
                </a:lnTo>
                <a:lnTo>
                  <a:pt x="12303" y="14911"/>
                </a:lnTo>
                <a:lnTo>
                  <a:pt x="12316" y="14903"/>
                </a:lnTo>
                <a:lnTo>
                  <a:pt x="12327" y="14892"/>
                </a:lnTo>
                <a:lnTo>
                  <a:pt x="12337" y="14882"/>
                </a:lnTo>
                <a:lnTo>
                  <a:pt x="12347" y="14872"/>
                </a:lnTo>
                <a:lnTo>
                  <a:pt x="12355" y="14860"/>
                </a:lnTo>
                <a:lnTo>
                  <a:pt x="12363" y="14849"/>
                </a:lnTo>
                <a:lnTo>
                  <a:pt x="12376" y="14826"/>
                </a:lnTo>
                <a:lnTo>
                  <a:pt x="12388" y="14802"/>
                </a:lnTo>
                <a:lnTo>
                  <a:pt x="12395" y="14791"/>
                </a:lnTo>
                <a:lnTo>
                  <a:pt x="12402" y="14779"/>
                </a:lnTo>
                <a:lnTo>
                  <a:pt x="12410" y="14767"/>
                </a:lnTo>
                <a:lnTo>
                  <a:pt x="12418" y="14756"/>
                </a:lnTo>
                <a:lnTo>
                  <a:pt x="12420" y="14752"/>
                </a:lnTo>
                <a:lnTo>
                  <a:pt x="12420" y="14747"/>
                </a:lnTo>
                <a:lnTo>
                  <a:pt x="12419" y="14743"/>
                </a:lnTo>
                <a:lnTo>
                  <a:pt x="12416" y="14737"/>
                </a:lnTo>
                <a:lnTo>
                  <a:pt x="12408" y="14727"/>
                </a:lnTo>
                <a:lnTo>
                  <a:pt x="12401" y="14716"/>
                </a:lnTo>
                <a:lnTo>
                  <a:pt x="12397" y="14706"/>
                </a:lnTo>
                <a:lnTo>
                  <a:pt x="12394" y="14697"/>
                </a:lnTo>
                <a:lnTo>
                  <a:pt x="12393" y="14688"/>
                </a:lnTo>
                <a:lnTo>
                  <a:pt x="12394" y="14680"/>
                </a:lnTo>
                <a:lnTo>
                  <a:pt x="12395" y="14672"/>
                </a:lnTo>
                <a:lnTo>
                  <a:pt x="12398" y="14665"/>
                </a:lnTo>
                <a:lnTo>
                  <a:pt x="12402" y="14657"/>
                </a:lnTo>
                <a:lnTo>
                  <a:pt x="12408" y="14650"/>
                </a:lnTo>
                <a:lnTo>
                  <a:pt x="12414" y="14643"/>
                </a:lnTo>
                <a:lnTo>
                  <a:pt x="12420" y="14637"/>
                </a:lnTo>
                <a:lnTo>
                  <a:pt x="12436" y="14624"/>
                </a:lnTo>
                <a:lnTo>
                  <a:pt x="12453" y="14612"/>
                </a:lnTo>
                <a:lnTo>
                  <a:pt x="12469" y="14611"/>
                </a:lnTo>
                <a:lnTo>
                  <a:pt x="12484" y="14609"/>
                </a:lnTo>
                <a:lnTo>
                  <a:pt x="12498" y="14607"/>
                </a:lnTo>
                <a:lnTo>
                  <a:pt x="12510" y="14604"/>
                </a:lnTo>
                <a:lnTo>
                  <a:pt x="12522" y="14600"/>
                </a:lnTo>
                <a:lnTo>
                  <a:pt x="12531" y="14594"/>
                </a:lnTo>
                <a:lnTo>
                  <a:pt x="12540" y="14588"/>
                </a:lnTo>
                <a:lnTo>
                  <a:pt x="12546" y="14580"/>
                </a:lnTo>
                <a:lnTo>
                  <a:pt x="12526" y="14579"/>
                </a:lnTo>
                <a:lnTo>
                  <a:pt x="12506" y="14578"/>
                </a:lnTo>
                <a:lnTo>
                  <a:pt x="12485" y="14577"/>
                </a:lnTo>
                <a:lnTo>
                  <a:pt x="12464" y="14576"/>
                </a:lnTo>
                <a:lnTo>
                  <a:pt x="12448" y="14570"/>
                </a:lnTo>
                <a:lnTo>
                  <a:pt x="12432" y="14564"/>
                </a:lnTo>
                <a:lnTo>
                  <a:pt x="12441" y="14547"/>
                </a:lnTo>
                <a:lnTo>
                  <a:pt x="12448" y="14530"/>
                </a:lnTo>
                <a:lnTo>
                  <a:pt x="12456" y="14513"/>
                </a:lnTo>
                <a:lnTo>
                  <a:pt x="12463" y="14496"/>
                </a:lnTo>
                <a:lnTo>
                  <a:pt x="12476" y="14501"/>
                </a:lnTo>
                <a:lnTo>
                  <a:pt x="12489" y="14506"/>
                </a:lnTo>
                <a:lnTo>
                  <a:pt x="12495" y="14507"/>
                </a:lnTo>
                <a:lnTo>
                  <a:pt x="12501" y="14507"/>
                </a:lnTo>
                <a:lnTo>
                  <a:pt x="12507" y="14507"/>
                </a:lnTo>
                <a:lnTo>
                  <a:pt x="12512" y="14506"/>
                </a:lnTo>
                <a:lnTo>
                  <a:pt x="12514" y="14505"/>
                </a:lnTo>
                <a:lnTo>
                  <a:pt x="12515" y="14504"/>
                </a:lnTo>
                <a:lnTo>
                  <a:pt x="12516" y="14501"/>
                </a:lnTo>
                <a:lnTo>
                  <a:pt x="12518" y="14500"/>
                </a:lnTo>
                <a:lnTo>
                  <a:pt x="12516" y="14497"/>
                </a:lnTo>
                <a:lnTo>
                  <a:pt x="12513" y="14493"/>
                </a:lnTo>
                <a:lnTo>
                  <a:pt x="12505" y="14484"/>
                </a:lnTo>
                <a:lnTo>
                  <a:pt x="12494" y="14477"/>
                </a:lnTo>
                <a:lnTo>
                  <a:pt x="12483" y="14472"/>
                </a:lnTo>
                <a:lnTo>
                  <a:pt x="12469" y="14465"/>
                </a:lnTo>
                <a:lnTo>
                  <a:pt x="12458" y="14460"/>
                </a:lnTo>
                <a:lnTo>
                  <a:pt x="12452" y="14457"/>
                </a:lnTo>
                <a:lnTo>
                  <a:pt x="12461" y="14430"/>
                </a:lnTo>
                <a:lnTo>
                  <a:pt x="12471" y="14403"/>
                </a:lnTo>
                <a:lnTo>
                  <a:pt x="12481" y="14377"/>
                </a:lnTo>
                <a:lnTo>
                  <a:pt x="12494" y="14350"/>
                </a:lnTo>
                <a:lnTo>
                  <a:pt x="12520" y="14299"/>
                </a:lnTo>
                <a:lnTo>
                  <a:pt x="12546" y="14248"/>
                </a:lnTo>
                <a:lnTo>
                  <a:pt x="12573" y="14196"/>
                </a:lnTo>
                <a:lnTo>
                  <a:pt x="12599" y="14144"/>
                </a:lnTo>
                <a:lnTo>
                  <a:pt x="12609" y="14117"/>
                </a:lnTo>
                <a:lnTo>
                  <a:pt x="12620" y="14091"/>
                </a:lnTo>
                <a:lnTo>
                  <a:pt x="12629" y="14064"/>
                </a:lnTo>
                <a:lnTo>
                  <a:pt x="12636" y="14036"/>
                </a:lnTo>
                <a:lnTo>
                  <a:pt x="12638" y="14031"/>
                </a:lnTo>
                <a:lnTo>
                  <a:pt x="12640" y="14026"/>
                </a:lnTo>
                <a:lnTo>
                  <a:pt x="12642" y="14020"/>
                </a:lnTo>
                <a:lnTo>
                  <a:pt x="12646" y="14016"/>
                </a:lnTo>
                <a:lnTo>
                  <a:pt x="12654" y="14006"/>
                </a:lnTo>
                <a:lnTo>
                  <a:pt x="12663" y="13997"/>
                </a:lnTo>
                <a:lnTo>
                  <a:pt x="12681" y="13978"/>
                </a:lnTo>
                <a:lnTo>
                  <a:pt x="12698" y="13958"/>
                </a:lnTo>
                <a:lnTo>
                  <a:pt x="12709" y="13946"/>
                </a:lnTo>
                <a:lnTo>
                  <a:pt x="12720" y="13932"/>
                </a:lnTo>
                <a:lnTo>
                  <a:pt x="12726" y="13925"/>
                </a:lnTo>
                <a:lnTo>
                  <a:pt x="12730" y="13918"/>
                </a:lnTo>
                <a:lnTo>
                  <a:pt x="12733" y="13910"/>
                </a:lnTo>
                <a:lnTo>
                  <a:pt x="12734" y="13903"/>
                </a:lnTo>
                <a:lnTo>
                  <a:pt x="12734" y="13889"/>
                </a:lnTo>
                <a:lnTo>
                  <a:pt x="12736" y="13874"/>
                </a:lnTo>
                <a:lnTo>
                  <a:pt x="12740" y="13860"/>
                </a:lnTo>
                <a:lnTo>
                  <a:pt x="12744" y="13845"/>
                </a:lnTo>
                <a:lnTo>
                  <a:pt x="12754" y="13815"/>
                </a:lnTo>
                <a:lnTo>
                  <a:pt x="12767" y="13786"/>
                </a:lnTo>
                <a:lnTo>
                  <a:pt x="12780" y="13757"/>
                </a:lnTo>
                <a:lnTo>
                  <a:pt x="12792" y="13727"/>
                </a:lnTo>
                <a:lnTo>
                  <a:pt x="12797" y="13713"/>
                </a:lnTo>
                <a:lnTo>
                  <a:pt x="12801" y="13699"/>
                </a:lnTo>
                <a:lnTo>
                  <a:pt x="12805" y="13685"/>
                </a:lnTo>
                <a:lnTo>
                  <a:pt x="12807" y="13671"/>
                </a:lnTo>
                <a:lnTo>
                  <a:pt x="12821" y="13677"/>
                </a:lnTo>
                <a:lnTo>
                  <a:pt x="12833" y="13680"/>
                </a:lnTo>
                <a:lnTo>
                  <a:pt x="12844" y="13681"/>
                </a:lnTo>
                <a:lnTo>
                  <a:pt x="12855" y="13681"/>
                </a:lnTo>
                <a:lnTo>
                  <a:pt x="12863" y="13679"/>
                </a:lnTo>
                <a:lnTo>
                  <a:pt x="12872" y="13677"/>
                </a:lnTo>
                <a:lnTo>
                  <a:pt x="12879" y="13674"/>
                </a:lnTo>
                <a:lnTo>
                  <a:pt x="12887" y="13669"/>
                </a:lnTo>
                <a:lnTo>
                  <a:pt x="12901" y="13659"/>
                </a:lnTo>
                <a:lnTo>
                  <a:pt x="12915" y="13646"/>
                </a:lnTo>
                <a:lnTo>
                  <a:pt x="12922" y="13639"/>
                </a:lnTo>
                <a:lnTo>
                  <a:pt x="12932" y="13634"/>
                </a:lnTo>
                <a:lnTo>
                  <a:pt x="12940" y="13628"/>
                </a:lnTo>
                <a:lnTo>
                  <a:pt x="12951" y="13622"/>
                </a:lnTo>
                <a:lnTo>
                  <a:pt x="12952" y="13622"/>
                </a:lnTo>
                <a:lnTo>
                  <a:pt x="12956" y="13620"/>
                </a:lnTo>
                <a:lnTo>
                  <a:pt x="12961" y="13619"/>
                </a:lnTo>
                <a:lnTo>
                  <a:pt x="12958" y="13617"/>
                </a:lnTo>
                <a:lnTo>
                  <a:pt x="12956" y="13616"/>
                </a:lnTo>
                <a:lnTo>
                  <a:pt x="12967" y="13592"/>
                </a:lnTo>
                <a:lnTo>
                  <a:pt x="12975" y="13571"/>
                </a:lnTo>
                <a:lnTo>
                  <a:pt x="12985" y="13551"/>
                </a:lnTo>
                <a:lnTo>
                  <a:pt x="12995" y="13527"/>
                </a:lnTo>
                <a:lnTo>
                  <a:pt x="13010" y="13518"/>
                </a:lnTo>
                <a:lnTo>
                  <a:pt x="13022" y="13508"/>
                </a:lnTo>
                <a:lnTo>
                  <a:pt x="13034" y="13499"/>
                </a:lnTo>
                <a:lnTo>
                  <a:pt x="13045" y="13489"/>
                </a:lnTo>
                <a:lnTo>
                  <a:pt x="13054" y="13479"/>
                </a:lnTo>
                <a:lnTo>
                  <a:pt x="13063" y="13469"/>
                </a:lnTo>
                <a:lnTo>
                  <a:pt x="13069" y="13458"/>
                </a:lnTo>
                <a:lnTo>
                  <a:pt x="13076" y="13446"/>
                </a:lnTo>
                <a:lnTo>
                  <a:pt x="13080" y="13435"/>
                </a:lnTo>
                <a:lnTo>
                  <a:pt x="13083" y="13423"/>
                </a:lnTo>
                <a:lnTo>
                  <a:pt x="13085" y="13411"/>
                </a:lnTo>
                <a:lnTo>
                  <a:pt x="13085" y="13398"/>
                </a:lnTo>
                <a:lnTo>
                  <a:pt x="13085" y="13384"/>
                </a:lnTo>
                <a:lnTo>
                  <a:pt x="13083" y="13371"/>
                </a:lnTo>
                <a:lnTo>
                  <a:pt x="13080" y="13356"/>
                </a:lnTo>
                <a:lnTo>
                  <a:pt x="13076" y="13341"/>
                </a:lnTo>
                <a:lnTo>
                  <a:pt x="13083" y="13320"/>
                </a:lnTo>
                <a:lnTo>
                  <a:pt x="13092" y="13300"/>
                </a:lnTo>
                <a:lnTo>
                  <a:pt x="13100" y="13280"/>
                </a:lnTo>
                <a:lnTo>
                  <a:pt x="13108" y="13260"/>
                </a:lnTo>
                <a:lnTo>
                  <a:pt x="13113" y="13259"/>
                </a:lnTo>
                <a:lnTo>
                  <a:pt x="13117" y="13257"/>
                </a:lnTo>
                <a:lnTo>
                  <a:pt x="13120" y="13255"/>
                </a:lnTo>
                <a:lnTo>
                  <a:pt x="13122" y="13253"/>
                </a:lnTo>
                <a:lnTo>
                  <a:pt x="13122" y="13251"/>
                </a:lnTo>
                <a:lnTo>
                  <a:pt x="13122" y="13249"/>
                </a:lnTo>
                <a:lnTo>
                  <a:pt x="13120" y="13246"/>
                </a:lnTo>
                <a:lnTo>
                  <a:pt x="13117" y="13243"/>
                </a:lnTo>
                <a:lnTo>
                  <a:pt x="13121" y="13236"/>
                </a:lnTo>
                <a:lnTo>
                  <a:pt x="13124" y="13229"/>
                </a:lnTo>
                <a:lnTo>
                  <a:pt x="13138" y="13223"/>
                </a:lnTo>
                <a:lnTo>
                  <a:pt x="13151" y="13217"/>
                </a:lnTo>
                <a:lnTo>
                  <a:pt x="13164" y="13211"/>
                </a:lnTo>
                <a:lnTo>
                  <a:pt x="13177" y="13205"/>
                </a:lnTo>
                <a:lnTo>
                  <a:pt x="13180" y="13205"/>
                </a:lnTo>
                <a:lnTo>
                  <a:pt x="13183" y="13204"/>
                </a:lnTo>
                <a:lnTo>
                  <a:pt x="13185" y="13204"/>
                </a:lnTo>
                <a:lnTo>
                  <a:pt x="13188" y="13202"/>
                </a:lnTo>
                <a:lnTo>
                  <a:pt x="13189" y="13200"/>
                </a:lnTo>
                <a:lnTo>
                  <a:pt x="13189" y="13197"/>
                </a:lnTo>
                <a:lnTo>
                  <a:pt x="13203" y="13198"/>
                </a:lnTo>
                <a:lnTo>
                  <a:pt x="13215" y="13197"/>
                </a:lnTo>
                <a:lnTo>
                  <a:pt x="13215" y="13197"/>
                </a:lnTo>
                <a:lnTo>
                  <a:pt x="13215" y="13197"/>
                </a:lnTo>
                <a:lnTo>
                  <a:pt x="13215" y="13197"/>
                </a:lnTo>
                <a:lnTo>
                  <a:pt x="13216" y="13197"/>
                </a:lnTo>
                <a:lnTo>
                  <a:pt x="13216" y="13197"/>
                </a:lnTo>
                <a:lnTo>
                  <a:pt x="13217" y="13197"/>
                </a:lnTo>
                <a:lnTo>
                  <a:pt x="13217" y="13197"/>
                </a:lnTo>
                <a:lnTo>
                  <a:pt x="13217" y="13197"/>
                </a:lnTo>
                <a:lnTo>
                  <a:pt x="13217" y="13197"/>
                </a:lnTo>
                <a:lnTo>
                  <a:pt x="13217" y="13197"/>
                </a:lnTo>
                <a:lnTo>
                  <a:pt x="13215" y="13197"/>
                </a:lnTo>
                <a:lnTo>
                  <a:pt x="13215" y="13197"/>
                </a:lnTo>
                <a:lnTo>
                  <a:pt x="13215" y="13197"/>
                </a:lnTo>
                <a:lnTo>
                  <a:pt x="13222" y="13196"/>
                </a:lnTo>
                <a:lnTo>
                  <a:pt x="13227" y="13193"/>
                </a:lnTo>
                <a:lnTo>
                  <a:pt x="13233" y="13191"/>
                </a:lnTo>
                <a:lnTo>
                  <a:pt x="13237" y="13189"/>
                </a:lnTo>
                <a:lnTo>
                  <a:pt x="13248" y="13183"/>
                </a:lnTo>
                <a:lnTo>
                  <a:pt x="13257" y="13176"/>
                </a:lnTo>
                <a:lnTo>
                  <a:pt x="13266" y="13169"/>
                </a:lnTo>
                <a:lnTo>
                  <a:pt x="13272" y="13160"/>
                </a:lnTo>
                <a:lnTo>
                  <a:pt x="13278" y="13152"/>
                </a:lnTo>
                <a:lnTo>
                  <a:pt x="13282" y="13143"/>
                </a:lnTo>
                <a:lnTo>
                  <a:pt x="13286" y="13134"/>
                </a:lnTo>
                <a:lnTo>
                  <a:pt x="13289" y="13124"/>
                </a:lnTo>
                <a:lnTo>
                  <a:pt x="13286" y="13125"/>
                </a:lnTo>
                <a:lnTo>
                  <a:pt x="13283" y="13125"/>
                </a:lnTo>
                <a:lnTo>
                  <a:pt x="13286" y="13123"/>
                </a:lnTo>
                <a:lnTo>
                  <a:pt x="13290" y="13122"/>
                </a:lnTo>
                <a:lnTo>
                  <a:pt x="13289" y="13123"/>
                </a:lnTo>
                <a:lnTo>
                  <a:pt x="13289" y="13124"/>
                </a:lnTo>
                <a:lnTo>
                  <a:pt x="13304" y="13123"/>
                </a:lnTo>
                <a:lnTo>
                  <a:pt x="13318" y="13120"/>
                </a:lnTo>
                <a:lnTo>
                  <a:pt x="13330" y="13116"/>
                </a:lnTo>
                <a:lnTo>
                  <a:pt x="13339" y="13111"/>
                </a:lnTo>
                <a:lnTo>
                  <a:pt x="13347" y="13106"/>
                </a:lnTo>
                <a:lnTo>
                  <a:pt x="13353" y="13100"/>
                </a:lnTo>
                <a:lnTo>
                  <a:pt x="13359" y="13092"/>
                </a:lnTo>
                <a:lnTo>
                  <a:pt x="13361" y="13085"/>
                </a:lnTo>
                <a:lnTo>
                  <a:pt x="13362" y="13076"/>
                </a:lnTo>
                <a:lnTo>
                  <a:pt x="13361" y="13068"/>
                </a:lnTo>
                <a:lnTo>
                  <a:pt x="13359" y="13058"/>
                </a:lnTo>
                <a:lnTo>
                  <a:pt x="13355" y="13048"/>
                </a:lnTo>
                <a:lnTo>
                  <a:pt x="13350" y="13039"/>
                </a:lnTo>
                <a:lnTo>
                  <a:pt x="13343" y="13029"/>
                </a:lnTo>
                <a:lnTo>
                  <a:pt x="13334" y="13020"/>
                </a:lnTo>
                <a:lnTo>
                  <a:pt x="13323" y="13009"/>
                </a:lnTo>
                <a:lnTo>
                  <a:pt x="13304" y="12990"/>
                </a:lnTo>
                <a:lnTo>
                  <a:pt x="13288" y="12970"/>
                </a:lnTo>
                <a:lnTo>
                  <a:pt x="13281" y="12962"/>
                </a:lnTo>
                <a:lnTo>
                  <a:pt x="13275" y="12952"/>
                </a:lnTo>
                <a:lnTo>
                  <a:pt x="13270" y="12944"/>
                </a:lnTo>
                <a:lnTo>
                  <a:pt x="13265" y="12935"/>
                </a:lnTo>
                <a:lnTo>
                  <a:pt x="13262" y="12927"/>
                </a:lnTo>
                <a:lnTo>
                  <a:pt x="13258" y="12918"/>
                </a:lnTo>
                <a:lnTo>
                  <a:pt x="13256" y="12911"/>
                </a:lnTo>
                <a:lnTo>
                  <a:pt x="13254" y="12902"/>
                </a:lnTo>
                <a:lnTo>
                  <a:pt x="13253" y="12895"/>
                </a:lnTo>
                <a:lnTo>
                  <a:pt x="13253" y="12886"/>
                </a:lnTo>
                <a:lnTo>
                  <a:pt x="13253" y="12879"/>
                </a:lnTo>
                <a:lnTo>
                  <a:pt x="13253" y="12871"/>
                </a:lnTo>
                <a:lnTo>
                  <a:pt x="13256" y="12857"/>
                </a:lnTo>
                <a:lnTo>
                  <a:pt x="13262" y="12842"/>
                </a:lnTo>
                <a:lnTo>
                  <a:pt x="13268" y="12830"/>
                </a:lnTo>
                <a:lnTo>
                  <a:pt x="13276" y="12816"/>
                </a:lnTo>
                <a:lnTo>
                  <a:pt x="13287" y="12803"/>
                </a:lnTo>
                <a:lnTo>
                  <a:pt x="13299" y="12791"/>
                </a:lnTo>
                <a:lnTo>
                  <a:pt x="13311" y="12779"/>
                </a:lnTo>
                <a:lnTo>
                  <a:pt x="13325" y="12768"/>
                </a:lnTo>
                <a:lnTo>
                  <a:pt x="13337" y="12757"/>
                </a:lnTo>
                <a:lnTo>
                  <a:pt x="13348" y="12745"/>
                </a:lnTo>
                <a:lnTo>
                  <a:pt x="13358" y="12735"/>
                </a:lnTo>
                <a:lnTo>
                  <a:pt x="13364" y="12723"/>
                </a:lnTo>
                <a:lnTo>
                  <a:pt x="13370" y="12711"/>
                </a:lnTo>
                <a:lnTo>
                  <a:pt x="13374" y="12698"/>
                </a:lnTo>
                <a:lnTo>
                  <a:pt x="13376" y="12687"/>
                </a:lnTo>
                <a:lnTo>
                  <a:pt x="13376" y="12674"/>
                </a:lnTo>
                <a:lnTo>
                  <a:pt x="13374" y="12661"/>
                </a:lnTo>
                <a:lnTo>
                  <a:pt x="13370" y="12647"/>
                </a:lnTo>
                <a:lnTo>
                  <a:pt x="13365" y="12634"/>
                </a:lnTo>
                <a:lnTo>
                  <a:pt x="13358" y="12621"/>
                </a:lnTo>
                <a:lnTo>
                  <a:pt x="13349" y="12606"/>
                </a:lnTo>
                <a:lnTo>
                  <a:pt x="13337" y="12592"/>
                </a:lnTo>
                <a:lnTo>
                  <a:pt x="13325" y="12576"/>
                </a:lnTo>
                <a:lnTo>
                  <a:pt x="13311" y="12561"/>
                </a:lnTo>
                <a:lnTo>
                  <a:pt x="13295" y="12551"/>
                </a:lnTo>
                <a:lnTo>
                  <a:pt x="13280" y="12543"/>
                </a:lnTo>
                <a:lnTo>
                  <a:pt x="13264" y="12533"/>
                </a:lnTo>
                <a:lnTo>
                  <a:pt x="13249" y="12523"/>
                </a:lnTo>
                <a:lnTo>
                  <a:pt x="13243" y="12513"/>
                </a:lnTo>
                <a:lnTo>
                  <a:pt x="13239" y="12503"/>
                </a:lnTo>
                <a:lnTo>
                  <a:pt x="13236" y="12492"/>
                </a:lnTo>
                <a:lnTo>
                  <a:pt x="13234" y="12483"/>
                </a:lnTo>
                <a:lnTo>
                  <a:pt x="13232" y="12473"/>
                </a:lnTo>
                <a:lnTo>
                  <a:pt x="13232" y="12464"/>
                </a:lnTo>
                <a:lnTo>
                  <a:pt x="13233" y="12455"/>
                </a:lnTo>
                <a:lnTo>
                  <a:pt x="13235" y="12447"/>
                </a:lnTo>
                <a:lnTo>
                  <a:pt x="13239" y="12439"/>
                </a:lnTo>
                <a:lnTo>
                  <a:pt x="13244" y="12433"/>
                </a:lnTo>
                <a:lnTo>
                  <a:pt x="13252" y="12426"/>
                </a:lnTo>
                <a:lnTo>
                  <a:pt x="13262" y="12420"/>
                </a:lnTo>
                <a:lnTo>
                  <a:pt x="13273" y="12416"/>
                </a:lnTo>
                <a:lnTo>
                  <a:pt x="13287" y="12411"/>
                </a:lnTo>
                <a:lnTo>
                  <a:pt x="13304" y="12408"/>
                </a:lnTo>
                <a:lnTo>
                  <a:pt x="13323" y="12406"/>
                </a:lnTo>
                <a:lnTo>
                  <a:pt x="13335" y="12404"/>
                </a:lnTo>
                <a:lnTo>
                  <a:pt x="13345" y="12401"/>
                </a:lnTo>
                <a:lnTo>
                  <a:pt x="13352" y="12396"/>
                </a:lnTo>
                <a:lnTo>
                  <a:pt x="13358" y="12391"/>
                </a:lnTo>
                <a:lnTo>
                  <a:pt x="13361" y="12385"/>
                </a:lnTo>
                <a:lnTo>
                  <a:pt x="13363" y="12378"/>
                </a:lnTo>
                <a:lnTo>
                  <a:pt x="13364" y="12371"/>
                </a:lnTo>
                <a:lnTo>
                  <a:pt x="13364" y="12363"/>
                </a:lnTo>
                <a:lnTo>
                  <a:pt x="13363" y="12337"/>
                </a:lnTo>
                <a:lnTo>
                  <a:pt x="13362" y="12310"/>
                </a:lnTo>
                <a:lnTo>
                  <a:pt x="13359" y="12283"/>
                </a:lnTo>
                <a:lnTo>
                  <a:pt x="13357" y="12257"/>
                </a:lnTo>
                <a:lnTo>
                  <a:pt x="13354" y="12242"/>
                </a:lnTo>
                <a:lnTo>
                  <a:pt x="13354" y="12228"/>
                </a:lnTo>
                <a:lnTo>
                  <a:pt x="13354" y="12214"/>
                </a:lnTo>
                <a:lnTo>
                  <a:pt x="13357" y="12200"/>
                </a:lnTo>
                <a:lnTo>
                  <a:pt x="13360" y="12186"/>
                </a:lnTo>
                <a:lnTo>
                  <a:pt x="13366" y="12173"/>
                </a:lnTo>
                <a:lnTo>
                  <a:pt x="13369" y="12168"/>
                </a:lnTo>
                <a:lnTo>
                  <a:pt x="13374" y="12162"/>
                </a:lnTo>
                <a:lnTo>
                  <a:pt x="13379" y="12156"/>
                </a:lnTo>
                <a:lnTo>
                  <a:pt x="13384" y="12150"/>
                </a:lnTo>
                <a:lnTo>
                  <a:pt x="13391" y="12143"/>
                </a:lnTo>
                <a:lnTo>
                  <a:pt x="13397" y="12135"/>
                </a:lnTo>
                <a:lnTo>
                  <a:pt x="13401" y="12128"/>
                </a:lnTo>
                <a:lnTo>
                  <a:pt x="13406" y="12120"/>
                </a:lnTo>
                <a:lnTo>
                  <a:pt x="13409" y="12112"/>
                </a:lnTo>
                <a:lnTo>
                  <a:pt x="13411" y="12104"/>
                </a:lnTo>
                <a:lnTo>
                  <a:pt x="13412" y="12096"/>
                </a:lnTo>
                <a:lnTo>
                  <a:pt x="13412" y="12087"/>
                </a:lnTo>
                <a:lnTo>
                  <a:pt x="13411" y="12077"/>
                </a:lnTo>
                <a:lnTo>
                  <a:pt x="13409" y="12069"/>
                </a:lnTo>
                <a:lnTo>
                  <a:pt x="13407" y="12059"/>
                </a:lnTo>
                <a:lnTo>
                  <a:pt x="13404" y="12050"/>
                </a:lnTo>
                <a:lnTo>
                  <a:pt x="13398" y="12040"/>
                </a:lnTo>
                <a:lnTo>
                  <a:pt x="13393" y="12031"/>
                </a:lnTo>
                <a:lnTo>
                  <a:pt x="13388" y="12021"/>
                </a:lnTo>
                <a:lnTo>
                  <a:pt x="13380" y="12010"/>
                </a:lnTo>
                <a:lnTo>
                  <a:pt x="13386" y="11971"/>
                </a:lnTo>
                <a:lnTo>
                  <a:pt x="13393" y="11932"/>
                </a:lnTo>
                <a:lnTo>
                  <a:pt x="13400" y="11893"/>
                </a:lnTo>
                <a:lnTo>
                  <a:pt x="13410" y="11854"/>
                </a:lnTo>
                <a:lnTo>
                  <a:pt x="13420" y="11816"/>
                </a:lnTo>
                <a:lnTo>
                  <a:pt x="13431" y="11779"/>
                </a:lnTo>
                <a:lnTo>
                  <a:pt x="13439" y="11760"/>
                </a:lnTo>
                <a:lnTo>
                  <a:pt x="13446" y="11741"/>
                </a:lnTo>
                <a:lnTo>
                  <a:pt x="13454" y="11723"/>
                </a:lnTo>
                <a:lnTo>
                  <a:pt x="13462" y="11705"/>
                </a:lnTo>
                <a:lnTo>
                  <a:pt x="13467" y="11694"/>
                </a:lnTo>
                <a:lnTo>
                  <a:pt x="13471" y="11683"/>
                </a:lnTo>
                <a:lnTo>
                  <a:pt x="13474" y="11672"/>
                </a:lnTo>
                <a:lnTo>
                  <a:pt x="13476" y="11660"/>
                </a:lnTo>
                <a:lnTo>
                  <a:pt x="13491" y="11576"/>
                </a:lnTo>
                <a:lnTo>
                  <a:pt x="13508" y="11493"/>
                </a:lnTo>
                <a:lnTo>
                  <a:pt x="13525" y="11410"/>
                </a:lnTo>
                <a:lnTo>
                  <a:pt x="13546" y="11326"/>
                </a:lnTo>
                <a:lnTo>
                  <a:pt x="13566" y="11244"/>
                </a:lnTo>
                <a:lnTo>
                  <a:pt x="13586" y="11162"/>
                </a:lnTo>
                <a:lnTo>
                  <a:pt x="13608" y="11080"/>
                </a:lnTo>
                <a:lnTo>
                  <a:pt x="13631" y="10998"/>
                </a:lnTo>
                <a:lnTo>
                  <a:pt x="13634" y="10984"/>
                </a:lnTo>
                <a:lnTo>
                  <a:pt x="13637" y="10970"/>
                </a:lnTo>
                <a:lnTo>
                  <a:pt x="13638" y="10956"/>
                </a:lnTo>
                <a:lnTo>
                  <a:pt x="13639" y="10942"/>
                </a:lnTo>
                <a:lnTo>
                  <a:pt x="13638" y="10927"/>
                </a:lnTo>
                <a:lnTo>
                  <a:pt x="13635" y="10912"/>
                </a:lnTo>
                <a:lnTo>
                  <a:pt x="13633" y="10905"/>
                </a:lnTo>
                <a:lnTo>
                  <a:pt x="13630" y="10897"/>
                </a:lnTo>
                <a:lnTo>
                  <a:pt x="13627" y="10890"/>
                </a:lnTo>
                <a:lnTo>
                  <a:pt x="13622" y="10881"/>
                </a:lnTo>
                <a:lnTo>
                  <a:pt x="13614" y="10867"/>
                </a:lnTo>
                <a:lnTo>
                  <a:pt x="13607" y="10853"/>
                </a:lnTo>
                <a:lnTo>
                  <a:pt x="13603" y="10838"/>
                </a:lnTo>
                <a:lnTo>
                  <a:pt x="13600" y="10824"/>
                </a:lnTo>
                <a:lnTo>
                  <a:pt x="13599" y="10811"/>
                </a:lnTo>
                <a:lnTo>
                  <a:pt x="13598" y="10798"/>
                </a:lnTo>
                <a:lnTo>
                  <a:pt x="13600" y="10785"/>
                </a:lnTo>
                <a:lnTo>
                  <a:pt x="13602" y="10773"/>
                </a:lnTo>
                <a:lnTo>
                  <a:pt x="13605" y="10761"/>
                </a:lnTo>
                <a:lnTo>
                  <a:pt x="13611" y="10749"/>
                </a:lnTo>
                <a:lnTo>
                  <a:pt x="13616" y="10737"/>
                </a:lnTo>
                <a:lnTo>
                  <a:pt x="13622" y="10727"/>
                </a:lnTo>
                <a:lnTo>
                  <a:pt x="13630" y="10716"/>
                </a:lnTo>
                <a:lnTo>
                  <a:pt x="13638" y="10704"/>
                </a:lnTo>
                <a:lnTo>
                  <a:pt x="13648" y="10695"/>
                </a:lnTo>
                <a:lnTo>
                  <a:pt x="13658" y="10684"/>
                </a:lnTo>
                <a:lnTo>
                  <a:pt x="13675" y="10665"/>
                </a:lnTo>
                <a:lnTo>
                  <a:pt x="13690" y="10646"/>
                </a:lnTo>
                <a:lnTo>
                  <a:pt x="13697" y="10636"/>
                </a:lnTo>
                <a:lnTo>
                  <a:pt x="13703" y="10625"/>
                </a:lnTo>
                <a:lnTo>
                  <a:pt x="13708" y="10616"/>
                </a:lnTo>
                <a:lnTo>
                  <a:pt x="13712" y="10604"/>
                </a:lnTo>
                <a:lnTo>
                  <a:pt x="13728" y="10592"/>
                </a:lnTo>
                <a:lnTo>
                  <a:pt x="13743" y="10578"/>
                </a:lnTo>
                <a:lnTo>
                  <a:pt x="13749" y="10572"/>
                </a:lnTo>
                <a:lnTo>
                  <a:pt x="13756" y="10566"/>
                </a:lnTo>
                <a:lnTo>
                  <a:pt x="13761" y="10558"/>
                </a:lnTo>
                <a:lnTo>
                  <a:pt x="13765" y="10551"/>
                </a:lnTo>
                <a:lnTo>
                  <a:pt x="13770" y="10543"/>
                </a:lnTo>
                <a:lnTo>
                  <a:pt x="13774" y="10536"/>
                </a:lnTo>
                <a:lnTo>
                  <a:pt x="13777" y="10528"/>
                </a:lnTo>
                <a:lnTo>
                  <a:pt x="13779" y="10520"/>
                </a:lnTo>
                <a:lnTo>
                  <a:pt x="13780" y="10511"/>
                </a:lnTo>
                <a:lnTo>
                  <a:pt x="13781" y="10503"/>
                </a:lnTo>
                <a:lnTo>
                  <a:pt x="13780" y="10493"/>
                </a:lnTo>
                <a:lnTo>
                  <a:pt x="13779" y="10483"/>
                </a:lnTo>
                <a:lnTo>
                  <a:pt x="13779" y="10478"/>
                </a:lnTo>
                <a:lnTo>
                  <a:pt x="13778" y="10472"/>
                </a:lnTo>
                <a:lnTo>
                  <a:pt x="13779" y="10466"/>
                </a:lnTo>
                <a:lnTo>
                  <a:pt x="13780" y="10460"/>
                </a:lnTo>
                <a:lnTo>
                  <a:pt x="13781" y="10455"/>
                </a:lnTo>
                <a:lnTo>
                  <a:pt x="13784" y="10449"/>
                </a:lnTo>
                <a:lnTo>
                  <a:pt x="13787" y="10444"/>
                </a:lnTo>
                <a:lnTo>
                  <a:pt x="13790" y="10440"/>
                </a:lnTo>
                <a:lnTo>
                  <a:pt x="13796" y="10432"/>
                </a:lnTo>
                <a:lnTo>
                  <a:pt x="13802" y="10424"/>
                </a:lnTo>
                <a:lnTo>
                  <a:pt x="13806" y="10415"/>
                </a:lnTo>
                <a:lnTo>
                  <a:pt x="13809" y="10407"/>
                </a:lnTo>
                <a:lnTo>
                  <a:pt x="13811" y="10398"/>
                </a:lnTo>
                <a:lnTo>
                  <a:pt x="13813" y="10390"/>
                </a:lnTo>
                <a:lnTo>
                  <a:pt x="13813" y="10380"/>
                </a:lnTo>
                <a:lnTo>
                  <a:pt x="13815" y="10371"/>
                </a:lnTo>
                <a:lnTo>
                  <a:pt x="13813" y="10352"/>
                </a:lnTo>
                <a:lnTo>
                  <a:pt x="13810" y="10333"/>
                </a:lnTo>
                <a:lnTo>
                  <a:pt x="13806" y="10314"/>
                </a:lnTo>
                <a:lnTo>
                  <a:pt x="13802" y="10294"/>
                </a:lnTo>
                <a:lnTo>
                  <a:pt x="13824" y="10291"/>
                </a:lnTo>
                <a:lnTo>
                  <a:pt x="13840" y="10289"/>
                </a:lnTo>
                <a:lnTo>
                  <a:pt x="13845" y="10288"/>
                </a:lnTo>
                <a:lnTo>
                  <a:pt x="13851" y="10286"/>
                </a:lnTo>
                <a:lnTo>
                  <a:pt x="13854" y="10285"/>
                </a:lnTo>
                <a:lnTo>
                  <a:pt x="13855" y="10283"/>
                </a:lnTo>
                <a:lnTo>
                  <a:pt x="13856" y="10280"/>
                </a:lnTo>
                <a:lnTo>
                  <a:pt x="13855" y="10277"/>
                </a:lnTo>
                <a:lnTo>
                  <a:pt x="13853" y="10273"/>
                </a:lnTo>
                <a:lnTo>
                  <a:pt x="13850" y="10269"/>
                </a:lnTo>
                <a:lnTo>
                  <a:pt x="13839" y="10257"/>
                </a:lnTo>
                <a:lnTo>
                  <a:pt x="13825" y="10243"/>
                </a:lnTo>
                <a:lnTo>
                  <a:pt x="13828" y="10234"/>
                </a:lnTo>
                <a:lnTo>
                  <a:pt x="13832" y="10225"/>
                </a:lnTo>
                <a:lnTo>
                  <a:pt x="13835" y="10217"/>
                </a:lnTo>
                <a:lnTo>
                  <a:pt x="13838" y="10207"/>
                </a:lnTo>
                <a:lnTo>
                  <a:pt x="13850" y="10203"/>
                </a:lnTo>
                <a:lnTo>
                  <a:pt x="13859" y="10200"/>
                </a:lnTo>
                <a:lnTo>
                  <a:pt x="13868" y="10194"/>
                </a:lnTo>
                <a:lnTo>
                  <a:pt x="13876" y="10190"/>
                </a:lnTo>
                <a:lnTo>
                  <a:pt x="13883" y="10185"/>
                </a:lnTo>
                <a:lnTo>
                  <a:pt x="13888" y="10179"/>
                </a:lnTo>
                <a:lnTo>
                  <a:pt x="13892" y="10173"/>
                </a:lnTo>
                <a:lnTo>
                  <a:pt x="13896" y="10167"/>
                </a:lnTo>
                <a:lnTo>
                  <a:pt x="13898" y="10160"/>
                </a:lnTo>
                <a:lnTo>
                  <a:pt x="13899" y="10153"/>
                </a:lnTo>
                <a:lnTo>
                  <a:pt x="13899" y="10145"/>
                </a:lnTo>
                <a:lnTo>
                  <a:pt x="13898" y="10138"/>
                </a:lnTo>
                <a:lnTo>
                  <a:pt x="13896" y="10130"/>
                </a:lnTo>
                <a:lnTo>
                  <a:pt x="13891" y="10122"/>
                </a:lnTo>
                <a:lnTo>
                  <a:pt x="13887" y="10113"/>
                </a:lnTo>
                <a:lnTo>
                  <a:pt x="13882" y="10104"/>
                </a:lnTo>
                <a:lnTo>
                  <a:pt x="13879" y="10096"/>
                </a:lnTo>
                <a:lnTo>
                  <a:pt x="13876" y="10090"/>
                </a:lnTo>
                <a:lnTo>
                  <a:pt x="13874" y="10082"/>
                </a:lnTo>
                <a:lnTo>
                  <a:pt x="13874" y="10076"/>
                </a:lnTo>
                <a:lnTo>
                  <a:pt x="13874" y="10063"/>
                </a:lnTo>
                <a:lnTo>
                  <a:pt x="13875" y="10050"/>
                </a:lnTo>
                <a:lnTo>
                  <a:pt x="13883" y="10027"/>
                </a:lnTo>
                <a:lnTo>
                  <a:pt x="13891" y="10002"/>
                </a:lnTo>
                <a:lnTo>
                  <a:pt x="13908" y="9958"/>
                </a:lnTo>
                <a:lnTo>
                  <a:pt x="13924" y="9911"/>
                </a:lnTo>
                <a:lnTo>
                  <a:pt x="13939" y="9865"/>
                </a:lnTo>
                <a:lnTo>
                  <a:pt x="13954" y="9819"/>
                </a:lnTo>
                <a:lnTo>
                  <a:pt x="13967" y="9772"/>
                </a:lnTo>
                <a:lnTo>
                  <a:pt x="13979" y="9725"/>
                </a:lnTo>
                <a:lnTo>
                  <a:pt x="13984" y="9700"/>
                </a:lnTo>
                <a:lnTo>
                  <a:pt x="13989" y="9677"/>
                </a:lnTo>
                <a:lnTo>
                  <a:pt x="13993" y="9652"/>
                </a:lnTo>
                <a:lnTo>
                  <a:pt x="13996" y="9628"/>
                </a:lnTo>
                <a:lnTo>
                  <a:pt x="14005" y="9612"/>
                </a:lnTo>
                <a:lnTo>
                  <a:pt x="14013" y="9595"/>
                </a:lnTo>
                <a:lnTo>
                  <a:pt x="14022" y="9579"/>
                </a:lnTo>
                <a:lnTo>
                  <a:pt x="14030" y="9562"/>
                </a:lnTo>
                <a:lnTo>
                  <a:pt x="14033" y="9552"/>
                </a:lnTo>
                <a:lnTo>
                  <a:pt x="14037" y="9544"/>
                </a:lnTo>
                <a:lnTo>
                  <a:pt x="14040" y="9534"/>
                </a:lnTo>
                <a:lnTo>
                  <a:pt x="14043" y="9525"/>
                </a:lnTo>
                <a:lnTo>
                  <a:pt x="14034" y="9528"/>
                </a:lnTo>
                <a:lnTo>
                  <a:pt x="14029" y="9531"/>
                </a:lnTo>
                <a:lnTo>
                  <a:pt x="14025" y="9535"/>
                </a:lnTo>
                <a:lnTo>
                  <a:pt x="14023" y="9539"/>
                </a:lnTo>
                <a:lnTo>
                  <a:pt x="14022" y="9544"/>
                </a:lnTo>
                <a:lnTo>
                  <a:pt x="14023" y="9549"/>
                </a:lnTo>
                <a:lnTo>
                  <a:pt x="14026" y="9555"/>
                </a:lnTo>
                <a:lnTo>
                  <a:pt x="14030" y="9562"/>
                </a:lnTo>
                <a:lnTo>
                  <a:pt x="14024" y="9554"/>
                </a:lnTo>
                <a:lnTo>
                  <a:pt x="14019" y="9549"/>
                </a:lnTo>
                <a:lnTo>
                  <a:pt x="14018" y="9542"/>
                </a:lnTo>
                <a:lnTo>
                  <a:pt x="14018" y="9538"/>
                </a:lnTo>
                <a:lnTo>
                  <a:pt x="14019" y="9536"/>
                </a:lnTo>
                <a:lnTo>
                  <a:pt x="14021" y="9534"/>
                </a:lnTo>
                <a:lnTo>
                  <a:pt x="14023" y="9532"/>
                </a:lnTo>
                <a:lnTo>
                  <a:pt x="14026" y="9530"/>
                </a:lnTo>
                <a:lnTo>
                  <a:pt x="14033" y="9528"/>
                </a:lnTo>
                <a:lnTo>
                  <a:pt x="14043" y="9525"/>
                </a:lnTo>
                <a:lnTo>
                  <a:pt x="14052" y="9503"/>
                </a:lnTo>
                <a:lnTo>
                  <a:pt x="14061" y="9480"/>
                </a:lnTo>
                <a:lnTo>
                  <a:pt x="14071" y="9457"/>
                </a:lnTo>
                <a:lnTo>
                  <a:pt x="14080" y="9435"/>
                </a:lnTo>
                <a:lnTo>
                  <a:pt x="14089" y="9412"/>
                </a:lnTo>
                <a:lnTo>
                  <a:pt x="14097" y="9390"/>
                </a:lnTo>
                <a:lnTo>
                  <a:pt x="14106" y="9366"/>
                </a:lnTo>
                <a:lnTo>
                  <a:pt x="14113" y="9344"/>
                </a:lnTo>
                <a:lnTo>
                  <a:pt x="14125" y="9314"/>
                </a:lnTo>
                <a:lnTo>
                  <a:pt x="14136" y="9283"/>
                </a:lnTo>
                <a:lnTo>
                  <a:pt x="14140" y="9268"/>
                </a:lnTo>
                <a:lnTo>
                  <a:pt x="14142" y="9251"/>
                </a:lnTo>
                <a:lnTo>
                  <a:pt x="14141" y="9244"/>
                </a:lnTo>
                <a:lnTo>
                  <a:pt x="14141" y="9235"/>
                </a:lnTo>
                <a:lnTo>
                  <a:pt x="14139" y="9226"/>
                </a:lnTo>
                <a:lnTo>
                  <a:pt x="14136" y="9217"/>
                </a:lnTo>
                <a:lnTo>
                  <a:pt x="14153" y="9188"/>
                </a:lnTo>
                <a:lnTo>
                  <a:pt x="14169" y="9159"/>
                </a:lnTo>
                <a:lnTo>
                  <a:pt x="14182" y="9130"/>
                </a:lnTo>
                <a:lnTo>
                  <a:pt x="14195" y="9100"/>
                </a:lnTo>
                <a:lnTo>
                  <a:pt x="14206" y="9070"/>
                </a:lnTo>
                <a:lnTo>
                  <a:pt x="14216" y="9039"/>
                </a:lnTo>
                <a:lnTo>
                  <a:pt x="14226" y="9008"/>
                </a:lnTo>
                <a:lnTo>
                  <a:pt x="14234" y="8977"/>
                </a:lnTo>
                <a:lnTo>
                  <a:pt x="14244" y="8962"/>
                </a:lnTo>
                <a:lnTo>
                  <a:pt x="14252" y="8947"/>
                </a:lnTo>
                <a:lnTo>
                  <a:pt x="14261" y="8933"/>
                </a:lnTo>
                <a:lnTo>
                  <a:pt x="14267" y="8917"/>
                </a:lnTo>
                <a:lnTo>
                  <a:pt x="14274" y="8902"/>
                </a:lnTo>
                <a:lnTo>
                  <a:pt x="14278" y="8886"/>
                </a:lnTo>
                <a:lnTo>
                  <a:pt x="14281" y="8870"/>
                </a:lnTo>
                <a:lnTo>
                  <a:pt x="14282" y="8853"/>
                </a:lnTo>
                <a:lnTo>
                  <a:pt x="14287" y="8839"/>
                </a:lnTo>
                <a:lnTo>
                  <a:pt x="14294" y="8827"/>
                </a:lnTo>
                <a:lnTo>
                  <a:pt x="14299" y="8814"/>
                </a:lnTo>
                <a:lnTo>
                  <a:pt x="14305" y="8800"/>
                </a:lnTo>
                <a:lnTo>
                  <a:pt x="14313" y="8779"/>
                </a:lnTo>
                <a:lnTo>
                  <a:pt x="14322" y="8757"/>
                </a:lnTo>
                <a:lnTo>
                  <a:pt x="14330" y="8736"/>
                </a:lnTo>
                <a:lnTo>
                  <a:pt x="14339" y="8715"/>
                </a:lnTo>
                <a:lnTo>
                  <a:pt x="14343" y="8705"/>
                </a:lnTo>
                <a:lnTo>
                  <a:pt x="14347" y="8695"/>
                </a:lnTo>
                <a:lnTo>
                  <a:pt x="14359" y="8670"/>
                </a:lnTo>
                <a:lnTo>
                  <a:pt x="14371" y="8644"/>
                </a:lnTo>
                <a:lnTo>
                  <a:pt x="14382" y="8619"/>
                </a:lnTo>
                <a:lnTo>
                  <a:pt x="14394" y="8594"/>
                </a:lnTo>
                <a:lnTo>
                  <a:pt x="14406" y="8568"/>
                </a:lnTo>
                <a:lnTo>
                  <a:pt x="14418" y="8543"/>
                </a:lnTo>
                <a:lnTo>
                  <a:pt x="14429" y="8518"/>
                </a:lnTo>
                <a:lnTo>
                  <a:pt x="14441" y="8493"/>
                </a:lnTo>
                <a:lnTo>
                  <a:pt x="14449" y="8489"/>
                </a:lnTo>
                <a:lnTo>
                  <a:pt x="14455" y="8485"/>
                </a:lnTo>
                <a:lnTo>
                  <a:pt x="14461" y="8481"/>
                </a:lnTo>
                <a:lnTo>
                  <a:pt x="14467" y="8478"/>
                </a:lnTo>
                <a:lnTo>
                  <a:pt x="14475" y="8468"/>
                </a:lnTo>
                <a:lnTo>
                  <a:pt x="14483" y="8458"/>
                </a:lnTo>
                <a:lnTo>
                  <a:pt x="14493" y="8438"/>
                </a:lnTo>
                <a:lnTo>
                  <a:pt x="14503" y="8417"/>
                </a:lnTo>
                <a:lnTo>
                  <a:pt x="14521" y="8382"/>
                </a:lnTo>
                <a:lnTo>
                  <a:pt x="14539" y="8345"/>
                </a:lnTo>
                <a:lnTo>
                  <a:pt x="14557" y="8310"/>
                </a:lnTo>
                <a:lnTo>
                  <a:pt x="14576" y="8275"/>
                </a:lnTo>
                <a:lnTo>
                  <a:pt x="14587" y="8269"/>
                </a:lnTo>
                <a:lnTo>
                  <a:pt x="14597" y="8262"/>
                </a:lnTo>
                <a:lnTo>
                  <a:pt x="14606" y="8255"/>
                </a:lnTo>
                <a:lnTo>
                  <a:pt x="14611" y="8247"/>
                </a:lnTo>
                <a:lnTo>
                  <a:pt x="14616" y="8239"/>
                </a:lnTo>
                <a:lnTo>
                  <a:pt x="14619" y="8230"/>
                </a:lnTo>
                <a:lnTo>
                  <a:pt x="14622" y="8221"/>
                </a:lnTo>
                <a:lnTo>
                  <a:pt x="14624" y="8211"/>
                </a:lnTo>
                <a:lnTo>
                  <a:pt x="14625" y="8191"/>
                </a:lnTo>
                <a:lnTo>
                  <a:pt x="14627" y="8171"/>
                </a:lnTo>
                <a:lnTo>
                  <a:pt x="14627" y="8161"/>
                </a:lnTo>
                <a:lnTo>
                  <a:pt x="14629" y="8151"/>
                </a:lnTo>
                <a:lnTo>
                  <a:pt x="14631" y="8143"/>
                </a:lnTo>
                <a:lnTo>
                  <a:pt x="14634" y="8133"/>
                </a:lnTo>
                <a:lnTo>
                  <a:pt x="14619" y="8128"/>
                </a:lnTo>
                <a:lnTo>
                  <a:pt x="14604" y="8122"/>
                </a:lnTo>
                <a:lnTo>
                  <a:pt x="14604" y="8122"/>
                </a:lnTo>
                <a:lnTo>
                  <a:pt x="14632" y="8132"/>
                </a:lnTo>
                <a:lnTo>
                  <a:pt x="14657" y="8133"/>
                </a:lnTo>
                <a:lnTo>
                  <a:pt x="14685" y="8134"/>
                </a:lnTo>
                <a:lnTo>
                  <a:pt x="14713" y="8135"/>
                </a:lnTo>
                <a:lnTo>
                  <a:pt x="14738" y="8136"/>
                </a:lnTo>
                <a:lnTo>
                  <a:pt x="14739" y="8139"/>
                </a:lnTo>
                <a:lnTo>
                  <a:pt x="14742" y="8143"/>
                </a:lnTo>
                <a:lnTo>
                  <a:pt x="14745" y="8144"/>
                </a:lnTo>
                <a:lnTo>
                  <a:pt x="14746" y="8145"/>
                </a:lnTo>
                <a:lnTo>
                  <a:pt x="14751" y="8146"/>
                </a:lnTo>
                <a:lnTo>
                  <a:pt x="14749" y="8147"/>
                </a:lnTo>
                <a:lnTo>
                  <a:pt x="14746" y="8150"/>
                </a:lnTo>
                <a:lnTo>
                  <a:pt x="14743" y="8157"/>
                </a:lnTo>
                <a:lnTo>
                  <a:pt x="14741" y="8166"/>
                </a:lnTo>
                <a:lnTo>
                  <a:pt x="14735" y="8189"/>
                </a:lnTo>
                <a:lnTo>
                  <a:pt x="14728" y="8217"/>
                </a:lnTo>
                <a:lnTo>
                  <a:pt x="14722" y="8248"/>
                </a:lnTo>
                <a:lnTo>
                  <a:pt x="14715" y="8280"/>
                </a:lnTo>
                <a:lnTo>
                  <a:pt x="14708" y="8309"/>
                </a:lnTo>
                <a:lnTo>
                  <a:pt x="14702" y="8335"/>
                </a:lnTo>
                <a:lnTo>
                  <a:pt x="14699" y="8349"/>
                </a:lnTo>
                <a:lnTo>
                  <a:pt x="14698" y="8364"/>
                </a:lnTo>
                <a:lnTo>
                  <a:pt x="14698" y="8378"/>
                </a:lnTo>
                <a:lnTo>
                  <a:pt x="14701" y="8394"/>
                </a:lnTo>
                <a:lnTo>
                  <a:pt x="14704" y="8409"/>
                </a:lnTo>
                <a:lnTo>
                  <a:pt x="14708" y="8424"/>
                </a:lnTo>
                <a:lnTo>
                  <a:pt x="14712" y="8439"/>
                </a:lnTo>
                <a:lnTo>
                  <a:pt x="14717" y="8454"/>
                </a:lnTo>
                <a:lnTo>
                  <a:pt x="14720" y="8461"/>
                </a:lnTo>
                <a:lnTo>
                  <a:pt x="14724" y="8466"/>
                </a:lnTo>
                <a:lnTo>
                  <a:pt x="14729" y="8470"/>
                </a:lnTo>
                <a:lnTo>
                  <a:pt x="14737" y="8476"/>
                </a:lnTo>
                <a:lnTo>
                  <a:pt x="14744" y="8479"/>
                </a:lnTo>
                <a:lnTo>
                  <a:pt x="14753" y="8481"/>
                </a:lnTo>
                <a:lnTo>
                  <a:pt x="14762" y="8483"/>
                </a:lnTo>
                <a:lnTo>
                  <a:pt x="14773" y="8483"/>
                </a:lnTo>
                <a:lnTo>
                  <a:pt x="14803" y="8479"/>
                </a:lnTo>
                <a:lnTo>
                  <a:pt x="14833" y="8474"/>
                </a:lnTo>
                <a:lnTo>
                  <a:pt x="14849" y="8472"/>
                </a:lnTo>
                <a:lnTo>
                  <a:pt x="14865" y="8472"/>
                </a:lnTo>
                <a:lnTo>
                  <a:pt x="14883" y="8473"/>
                </a:lnTo>
                <a:lnTo>
                  <a:pt x="14902" y="8476"/>
                </a:lnTo>
                <a:lnTo>
                  <a:pt x="14903" y="8485"/>
                </a:lnTo>
                <a:lnTo>
                  <a:pt x="14903" y="8494"/>
                </a:lnTo>
                <a:lnTo>
                  <a:pt x="14898" y="8507"/>
                </a:lnTo>
                <a:lnTo>
                  <a:pt x="14892" y="8519"/>
                </a:lnTo>
                <a:lnTo>
                  <a:pt x="14885" y="8533"/>
                </a:lnTo>
                <a:lnTo>
                  <a:pt x="14879" y="8546"/>
                </a:lnTo>
                <a:lnTo>
                  <a:pt x="14877" y="8555"/>
                </a:lnTo>
                <a:lnTo>
                  <a:pt x="14873" y="8563"/>
                </a:lnTo>
                <a:lnTo>
                  <a:pt x="14877" y="8566"/>
                </a:lnTo>
                <a:lnTo>
                  <a:pt x="14880" y="8568"/>
                </a:lnTo>
                <a:lnTo>
                  <a:pt x="14883" y="8568"/>
                </a:lnTo>
                <a:lnTo>
                  <a:pt x="14886" y="8567"/>
                </a:lnTo>
                <a:lnTo>
                  <a:pt x="14893" y="8565"/>
                </a:lnTo>
                <a:lnTo>
                  <a:pt x="14902" y="8563"/>
                </a:lnTo>
                <a:lnTo>
                  <a:pt x="14913" y="8542"/>
                </a:lnTo>
                <a:lnTo>
                  <a:pt x="14926" y="8516"/>
                </a:lnTo>
                <a:lnTo>
                  <a:pt x="14928" y="8510"/>
                </a:lnTo>
                <a:lnTo>
                  <a:pt x="14930" y="8504"/>
                </a:lnTo>
                <a:lnTo>
                  <a:pt x="14931" y="8498"/>
                </a:lnTo>
                <a:lnTo>
                  <a:pt x="14931" y="8494"/>
                </a:lnTo>
                <a:lnTo>
                  <a:pt x="14931" y="8489"/>
                </a:lnTo>
                <a:lnTo>
                  <a:pt x="14929" y="8485"/>
                </a:lnTo>
                <a:lnTo>
                  <a:pt x="14927" y="8483"/>
                </a:lnTo>
                <a:lnTo>
                  <a:pt x="14923" y="8481"/>
                </a:lnTo>
                <a:lnTo>
                  <a:pt x="14939" y="8453"/>
                </a:lnTo>
                <a:lnTo>
                  <a:pt x="14954" y="8426"/>
                </a:lnTo>
                <a:lnTo>
                  <a:pt x="14967" y="8401"/>
                </a:lnTo>
                <a:lnTo>
                  <a:pt x="14980" y="8374"/>
                </a:lnTo>
                <a:lnTo>
                  <a:pt x="14992" y="8349"/>
                </a:lnTo>
                <a:lnTo>
                  <a:pt x="15004" y="8323"/>
                </a:lnTo>
                <a:lnTo>
                  <a:pt x="15015" y="8296"/>
                </a:lnTo>
                <a:lnTo>
                  <a:pt x="15027" y="8269"/>
                </a:lnTo>
                <a:lnTo>
                  <a:pt x="15033" y="8262"/>
                </a:lnTo>
                <a:lnTo>
                  <a:pt x="15036" y="8257"/>
                </a:lnTo>
                <a:lnTo>
                  <a:pt x="15040" y="8250"/>
                </a:lnTo>
                <a:lnTo>
                  <a:pt x="15042" y="8244"/>
                </a:lnTo>
                <a:lnTo>
                  <a:pt x="15046" y="8231"/>
                </a:lnTo>
                <a:lnTo>
                  <a:pt x="15049" y="8218"/>
                </a:lnTo>
                <a:lnTo>
                  <a:pt x="15051" y="8192"/>
                </a:lnTo>
                <a:lnTo>
                  <a:pt x="15051" y="8163"/>
                </a:lnTo>
                <a:lnTo>
                  <a:pt x="15071" y="8130"/>
                </a:lnTo>
                <a:lnTo>
                  <a:pt x="15093" y="8095"/>
                </a:lnTo>
                <a:lnTo>
                  <a:pt x="15105" y="8077"/>
                </a:lnTo>
                <a:lnTo>
                  <a:pt x="15116" y="8058"/>
                </a:lnTo>
                <a:lnTo>
                  <a:pt x="15126" y="8039"/>
                </a:lnTo>
                <a:lnTo>
                  <a:pt x="15137" y="8021"/>
                </a:lnTo>
                <a:lnTo>
                  <a:pt x="15146" y="8002"/>
                </a:lnTo>
                <a:lnTo>
                  <a:pt x="15153" y="7982"/>
                </a:lnTo>
                <a:lnTo>
                  <a:pt x="15160" y="7962"/>
                </a:lnTo>
                <a:lnTo>
                  <a:pt x="15163" y="7942"/>
                </a:lnTo>
                <a:lnTo>
                  <a:pt x="15165" y="7931"/>
                </a:lnTo>
                <a:lnTo>
                  <a:pt x="15165" y="7922"/>
                </a:lnTo>
                <a:lnTo>
                  <a:pt x="15165" y="7911"/>
                </a:lnTo>
                <a:lnTo>
                  <a:pt x="15165" y="7900"/>
                </a:lnTo>
                <a:lnTo>
                  <a:pt x="15164" y="7890"/>
                </a:lnTo>
                <a:lnTo>
                  <a:pt x="15162" y="7879"/>
                </a:lnTo>
                <a:lnTo>
                  <a:pt x="15160" y="7868"/>
                </a:lnTo>
                <a:lnTo>
                  <a:pt x="15156" y="7858"/>
                </a:lnTo>
                <a:lnTo>
                  <a:pt x="15176" y="7807"/>
                </a:lnTo>
                <a:lnTo>
                  <a:pt x="15211" y="7817"/>
                </a:lnTo>
                <a:lnTo>
                  <a:pt x="15233" y="7809"/>
                </a:lnTo>
                <a:lnTo>
                  <a:pt x="15250" y="7801"/>
                </a:lnTo>
                <a:lnTo>
                  <a:pt x="15262" y="7795"/>
                </a:lnTo>
                <a:lnTo>
                  <a:pt x="15271" y="7790"/>
                </a:lnTo>
                <a:lnTo>
                  <a:pt x="15287" y="7776"/>
                </a:lnTo>
                <a:lnTo>
                  <a:pt x="15309" y="7755"/>
                </a:lnTo>
                <a:lnTo>
                  <a:pt x="15310" y="7763"/>
                </a:lnTo>
                <a:lnTo>
                  <a:pt x="15309" y="7770"/>
                </a:lnTo>
                <a:lnTo>
                  <a:pt x="15309" y="7780"/>
                </a:lnTo>
                <a:lnTo>
                  <a:pt x="15307" y="7790"/>
                </a:lnTo>
                <a:lnTo>
                  <a:pt x="15305" y="7809"/>
                </a:lnTo>
                <a:lnTo>
                  <a:pt x="15304" y="7824"/>
                </a:lnTo>
                <a:lnTo>
                  <a:pt x="15298" y="7836"/>
                </a:lnTo>
                <a:lnTo>
                  <a:pt x="15293" y="7852"/>
                </a:lnTo>
                <a:lnTo>
                  <a:pt x="15293" y="7857"/>
                </a:lnTo>
                <a:lnTo>
                  <a:pt x="15293" y="7861"/>
                </a:lnTo>
                <a:lnTo>
                  <a:pt x="15295" y="7865"/>
                </a:lnTo>
                <a:lnTo>
                  <a:pt x="15298" y="7871"/>
                </a:lnTo>
                <a:lnTo>
                  <a:pt x="15303" y="7875"/>
                </a:lnTo>
                <a:lnTo>
                  <a:pt x="15308" y="7880"/>
                </a:lnTo>
                <a:lnTo>
                  <a:pt x="15316" y="7884"/>
                </a:lnTo>
                <a:lnTo>
                  <a:pt x="15326" y="7890"/>
                </a:lnTo>
                <a:lnTo>
                  <a:pt x="15349" y="7877"/>
                </a:lnTo>
                <a:lnTo>
                  <a:pt x="15368" y="7864"/>
                </a:lnTo>
                <a:lnTo>
                  <a:pt x="15386" y="7850"/>
                </a:lnTo>
                <a:lnTo>
                  <a:pt x="15402" y="7836"/>
                </a:lnTo>
                <a:lnTo>
                  <a:pt x="15416" y="7822"/>
                </a:lnTo>
                <a:lnTo>
                  <a:pt x="15430" y="7807"/>
                </a:lnTo>
                <a:lnTo>
                  <a:pt x="15444" y="7791"/>
                </a:lnTo>
                <a:lnTo>
                  <a:pt x="15457" y="7776"/>
                </a:lnTo>
                <a:lnTo>
                  <a:pt x="15473" y="7791"/>
                </a:lnTo>
                <a:lnTo>
                  <a:pt x="15490" y="7806"/>
                </a:lnTo>
                <a:lnTo>
                  <a:pt x="15507" y="7822"/>
                </a:lnTo>
                <a:lnTo>
                  <a:pt x="15524" y="7836"/>
                </a:lnTo>
                <a:lnTo>
                  <a:pt x="15546" y="7800"/>
                </a:lnTo>
                <a:lnTo>
                  <a:pt x="15568" y="7763"/>
                </a:lnTo>
                <a:lnTo>
                  <a:pt x="15591" y="7727"/>
                </a:lnTo>
                <a:lnTo>
                  <a:pt x="15613" y="7690"/>
                </a:lnTo>
                <a:lnTo>
                  <a:pt x="15635" y="7654"/>
                </a:lnTo>
                <a:lnTo>
                  <a:pt x="15655" y="7617"/>
                </a:lnTo>
                <a:lnTo>
                  <a:pt x="15664" y="7597"/>
                </a:lnTo>
                <a:lnTo>
                  <a:pt x="15673" y="7578"/>
                </a:lnTo>
                <a:lnTo>
                  <a:pt x="15682" y="7559"/>
                </a:lnTo>
                <a:lnTo>
                  <a:pt x="15690" y="7540"/>
                </a:lnTo>
                <a:lnTo>
                  <a:pt x="15674" y="7535"/>
                </a:lnTo>
                <a:lnTo>
                  <a:pt x="15660" y="7529"/>
                </a:lnTo>
                <a:lnTo>
                  <a:pt x="15650" y="7523"/>
                </a:lnTo>
                <a:lnTo>
                  <a:pt x="15641" y="7516"/>
                </a:lnTo>
                <a:lnTo>
                  <a:pt x="15638" y="7513"/>
                </a:lnTo>
                <a:lnTo>
                  <a:pt x="15635" y="7510"/>
                </a:lnTo>
                <a:lnTo>
                  <a:pt x="15632" y="7507"/>
                </a:lnTo>
                <a:lnTo>
                  <a:pt x="15630" y="7503"/>
                </a:lnTo>
                <a:lnTo>
                  <a:pt x="15629" y="7499"/>
                </a:lnTo>
                <a:lnTo>
                  <a:pt x="15629" y="7495"/>
                </a:lnTo>
                <a:lnTo>
                  <a:pt x="15629" y="7492"/>
                </a:lnTo>
                <a:lnTo>
                  <a:pt x="15629" y="7488"/>
                </a:lnTo>
                <a:lnTo>
                  <a:pt x="15636" y="7467"/>
                </a:lnTo>
                <a:lnTo>
                  <a:pt x="15642" y="7448"/>
                </a:lnTo>
                <a:lnTo>
                  <a:pt x="15648" y="7428"/>
                </a:lnTo>
                <a:lnTo>
                  <a:pt x="15655" y="7409"/>
                </a:lnTo>
                <a:lnTo>
                  <a:pt x="15661" y="7396"/>
                </a:lnTo>
                <a:lnTo>
                  <a:pt x="15667" y="7384"/>
                </a:lnTo>
                <a:lnTo>
                  <a:pt x="15673" y="7371"/>
                </a:lnTo>
                <a:lnTo>
                  <a:pt x="15679" y="7360"/>
                </a:lnTo>
                <a:lnTo>
                  <a:pt x="15703" y="7360"/>
                </a:lnTo>
                <a:lnTo>
                  <a:pt x="15725" y="7360"/>
                </a:lnTo>
                <a:lnTo>
                  <a:pt x="15747" y="7359"/>
                </a:lnTo>
                <a:lnTo>
                  <a:pt x="15766" y="7356"/>
                </a:lnTo>
                <a:lnTo>
                  <a:pt x="15784" y="7353"/>
                </a:lnTo>
                <a:lnTo>
                  <a:pt x="15800" y="7350"/>
                </a:lnTo>
                <a:lnTo>
                  <a:pt x="15815" y="7345"/>
                </a:lnTo>
                <a:lnTo>
                  <a:pt x="15829" y="7339"/>
                </a:lnTo>
                <a:lnTo>
                  <a:pt x="15841" y="7333"/>
                </a:lnTo>
                <a:lnTo>
                  <a:pt x="15851" y="7325"/>
                </a:lnTo>
                <a:lnTo>
                  <a:pt x="15861" y="7317"/>
                </a:lnTo>
                <a:lnTo>
                  <a:pt x="15868" y="7308"/>
                </a:lnTo>
                <a:lnTo>
                  <a:pt x="15875" y="7299"/>
                </a:lnTo>
                <a:lnTo>
                  <a:pt x="15879" y="7288"/>
                </a:lnTo>
                <a:lnTo>
                  <a:pt x="15883" y="7276"/>
                </a:lnTo>
                <a:lnTo>
                  <a:pt x="15885" y="7264"/>
                </a:lnTo>
                <a:lnTo>
                  <a:pt x="15914" y="7209"/>
                </a:lnTo>
                <a:lnTo>
                  <a:pt x="15943" y="7155"/>
                </a:lnTo>
                <a:lnTo>
                  <a:pt x="15972" y="7100"/>
                </a:lnTo>
                <a:lnTo>
                  <a:pt x="16001" y="7046"/>
                </a:lnTo>
                <a:lnTo>
                  <a:pt x="16031" y="6991"/>
                </a:lnTo>
                <a:lnTo>
                  <a:pt x="16059" y="6937"/>
                </a:lnTo>
                <a:lnTo>
                  <a:pt x="16088" y="6883"/>
                </a:lnTo>
                <a:lnTo>
                  <a:pt x="16117" y="6827"/>
                </a:lnTo>
                <a:lnTo>
                  <a:pt x="16128" y="6824"/>
                </a:lnTo>
                <a:lnTo>
                  <a:pt x="16136" y="6819"/>
                </a:lnTo>
                <a:lnTo>
                  <a:pt x="16144" y="6813"/>
                </a:lnTo>
                <a:lnTo>
                  <a:pt x="16151" y="6808"/>
                </a:lnTo>
                <a:lnTo>
                  <a:pt x="16157" y="6803"/>
                </a:lnTo>
                <a:lnTo>
                  <a:pt x="16162" y="6796"/>
                </a:lnTo>
                <a:lnTo>
                  <a:pt x="16167" y="6790"/>
                </a:lnTo>
                <a:lnTo>
                  <a:pt x="16172" y="6782"/>
                </a:lnTo>
                <a:lnTo>
                  <a:pt x="16184" y="6755"/>
                </a:lnTo>
                <a:lnTo>
                  <a:pt x="16196" y="6726"/>
                </a:lnTo>
                <a:lnTo>
                  <a:pt x="16219" y="6675"/>
                </a:lnTo>
                <a:lnTo>
                  <a:pt x="16243" y="6621"/>
                </a:lnTo>
                <a:lnTo>
                  <a:pt x="16269" y="6566"/>
                </a:lnTo>
                <a:lnTo>
                  <a:pt x="16293" y="6511"/>
                </a:lnTo>
                <a:lnTo>
                  <a:pt x="16317" y="6459"/>
                </a:lnTo>
                <a:lnTo>
                  <a:pt x="16337" y="6410"/>
                </a:lnTo>
                <a:lnTo>
                  <a:pt x="16346" y="6388"/>
                </a:lnTo>
                <a:lnTo>
                  <a:pt x="16353" y="6366"/>
                </a:lnTo>
                <a:lnTo>
                  <a:pt x="16359" y="6347"/>
                </a:lnTo>
                <a:lnTo>
                  <a:pt x="16365" y="6330"/>
                </a:lnTo>
                <a:lnTo>
                  <a:pt x="16375" y="6318"/>
                </a:lnTo>
                <a:lnTo>
                  <a:pt x="16384" y="6311"/>
                </a:lnTo>
                <a:lnTo>
                  <a:pt x="16391" y="6307"/>
                </a:lnTo>
                <a:lnTo>
                  <a:pt x="16397" y="6303"/>
                </a:lnTo>
                <a:lnTo>
                  <a:pt x="16402" y="6301"/>
                </a:lnTo>
                <a:lnTo>
                  <a:pt x="16407" y="6300"/>
                </a:lnTo>
                <a:lnTo>
                  <a:pt x="16412" y="6297"/>
                </a:lnTo>
                <a:lnTo>
                  <a:pt x="16416" y="6293"/>
                </a:lnTo>
                <a:lnTo>
                  <a:pt x="16423" y="6283"/>
                </a:lnTo>
                <a:lnTo>
                  <a:pt x="16430" y="6273"/>
                </a:lnTo>
                <a:lnTo>
                  <a:pt x="16435" y="6264"/>
                </a:lnTo>
                <a:lnTo>
                  <a:pt x="16440" y="6253"/>
                </a:lnTo>
                <a:lnTo>
                  <a:pt x="16452" y="6224"/>
                </a:lnTo>
                <a:lnTo>
                  <a:pt x="16465" y="6197"/>
                </a:lnTo>
                <a:lnTo>
                  <a:pt x="16478" y="6169"/>
                </a:lnTo>
                <a:lnTo>
                  <a:pt x="16492" y="6142"/>
                </a:lnTo>
                <a:lnTo>
                  <a:pt x="16508" y="6116"/>
                </a:lnTo>
                <a:lnTo>
                  <a:pt x="16525" y="6089"/>
                </a:lnTo>
                <a:lnTo>
                  <a:pt x="16535" y="6076"/>
                </a:lnTo>
                <a:lnTo>
                  <a:pt x="16544" y="6063"/>
                </a:lnTo>
                <a:lnTo>
                  <a:pt x="16555" y="6050"/>
                </a:lnTo>
                <a:lnTo>
                  <a:pt x="16567" y="6039"/>
                </a:lnTo>
                <a:lnTo>
                  <a:pt x="16577" y="6026"/>
                </a:lnTo>
                <a:lnTo>
                  <a:pt x="16586" y="6013"/>
                </a:lnTo>
                <a:lnTo>
                  <a:pt x="16592" y="5999"/>
                </a:lnTo>
                <a:lnTo>
                  <a:pt x="16597" y="5984"/>
                </a:lnTo>
                <a:lnTo>
                  <a:pt x="16602" y="5970"/>
                </a:lnTo>
                <a:lnTo>
                  <a:pt x="16605" y="5956"/>
                </a:lnTo>
                <a:lnTo>
                  <a:pt x="16607" y="5941"/>
                </a:lnTo>
                <a:lnTo>
                  <a:pt x="16608" y="5925"/>
                </a:lnTo>
                <a:lnTo>
                  <a:pt x="16611" y="5895"/>
                </a:lnTo>
                <a:lnTo>
                  <a:pt x="16615" y="5864"/>
                </a:lnTo>
                <a:lnTo>
                  <a:pt x="16617" y="5849"/>
                </a:lnTo>
                <a:lnTo>
                  <a:pt x="16620" y="5834"/>
                </a:lnTo>
                <a:lnTo>
                  <a:pt x="16625" y="5819"/>
                </a:lnTo>
                <a:lnTo>
                  <a:pt x="16631" y="5805"/>
                </a:lnTo>
                <a:lnTo>
                  <a:pt x="16648" y="5767"/>
                </a:lnTo>
                <a:lnTo>
                  <a:pt x="16663" y="5727"/>
                </a:lnTo>
                <a:lnTo>
                  <a:pt x="16678" y="5688"/>
                </a:lnTo>
                <a:lnTo>
                  <a:pt x="16690" y="5647"/>
                </a:lnTo>
                <a:lnTo>
                  <a:pt x="16702" y="5607"/>
                </a:lnTo>
                <a:lnTo>
                  <a:pt x="16714" y="5566"/>
                </a:lnTo>
                <a:lnTo>
                  <a:pt x="16723" y="5526"/>
                </a:lnTo>
                <a:lnTo>
                  <a:pt x="16734" y="5485"/>
                </a:lnTo>
                <a:lnTo>
                  <a:pt x="16748" y="5433"/>
                </a:lnTo>
                <a:lnTo>
                  <a:pt x="16763" y="5382"/>
                </a:lnTo>
                <a:lnTo>
                  <a:pt x="16779" y="5330"/>
                </a:lnTo>
                <a:lnTo>
                  <a:pt x="16796" y="5279"/>
                </a:lnTo>
                <a:lnTo>
                  <a:pt x="16813" y="5228"/>
                </a:lnTo>
                <a:lnTo>
                  <a:pt x="16829" y="5177"/>
                </a:lnTo>
                <a:lnTo>
                  <a:pt x="16845" y="5125"/>
                </a:lnTo>
                <a:lnTo>
                  <a:pt x="16860" y="5073"/>
                </a:lnTo>
                <a:lnTo>
                  <a:pt x="16863" y="5059"/>
                </a:lnTo>
                <a:lnTo>
                  <a:pt x="16865" y="5044"/>
                </a:lnTo>
                <a:lnTo>
                  <a:pt x="16868" y="5030"/>
                </a:lnTo>
                <a:lnTo>
                  <a:pt x="16870" y="5016"/>
                </a:lnTo>
                <a:lnTo>
                  <a:pt x="16872" y="4986"/>
                </a:lnTo>
                <a:lnTo>
                  <a:pt x="16873" y="4956"/>
                </a:lnTo>
                <a:lnTo>
                  <a:pt x="16873" y="4925"/>
                </a:lnTo>
                <a:lnTo>
                  <a:pt x="16873" y="4895"/>
                </a:lnTo>
                <a:lnTo>
                  <a:pt x="16873" y="4864"/>
                </a:lnTo>
                <a:lnTo>
                  <a:pt x="16874" y="4834"/>
                </a:lnTo>
                <a:lnTo>
                  <a:pt x="16875" y="4824"/>
                </a:lnTo>
                <a:lnTo>
                  <a:pt x="16878" y="4812"/>
                </a:lnTo>
                <a:lnTo>
                  <a:pt x="16879" y="4806"/>
                </a:lnTo>
                <a:lnTo>
                  <a:pt x="16880" y="4800"/>
                </a:lnTo>
                <a:lnTo>
                  <a:pt x="16880" y="4795"/>
                </a:lnTo>
                <a:lnTo>
                  <a:pt x="16879" y="4788"/>
                </a:lnTo>
                <a:lnTo>
                  <a:pt x="16878" y="4782"/>
                </a:lnTo>
                <a:lnTo>
                  <a:pt x="16875" y="4776"/>
                </a:lnTo>
                <a:lnTo>
                  <a:pt x="16871" y="4769"/>
                </a:lnTo>
                <a:lnTo>
                  <a:pt x="16865" y="4762"/>
                </a:lnTo>
                <a:lnTo>
                  <a:pt x="16858" y="4754"/>
                </a:lnTo>
                <a:lnTo>
                  <a:pt x="16847" y="4746"/>
                </a:lnTo>
                <a:lnTo>
                  <a:pt x="16836" y="4737"/>
                </a:lnTo>
                <a:lnTo>
                  <a:pt x="16822" y="4727"/>
                </a:lnTo>
                <a:lnTo>
                  <a:pt x="16822" y="4727"/>
                </a:lnTo>
                <a:lnTo>
                  <a:pt x="16822" y="4727"/>
                </a:lnTo>
                <a:lnTo>
                  <a:pt x="16825" y="4715"/>
                </a:lnTo>
                <a:lnTo>
                  <a:pt x="16826" y="4701"/>
                </a:lnTo>
                <a:lnTo>
                  <a:pt x="16826" y="4687"/>
                </a:lnTo>
                <a:lnTo>
                  <a:pt x="16826" y="4673"/>
                </a:lnTo>
                <a:lnTo>
                  <a:pt x="16823" y="4645"/>
                </a:lnTo>
                <a:lnTo>
                  <a:pt x="16817" y="4618"/>
                </a:lnTo>
                <a:lnTo>
                  <a:pt x="16813" y="4590"/>
                </a:lnTo>
                <a:lnTo>
                  <a:pt x="16811" y="4563"/>
                </a:lnTo>
                <a:lnTo>
                  <a:pt x="16811" y="4549"/>
                </a:lnTo>
                <a:lnTo>
                  <a:pt x="16811" y="4535"/>
                </a:lnTo>
                <a:lnTo>
                  <a:pt x="16813" y="4523"/>
                </a:lnTo>
                <a:lnTo>
                  <a:pt x="16817" y="4510"/>
                </a:lnTo>
                <a:lnTo>
                  <a:pt x="16828" y="4477"/>
                </a:lnTo>
                <a:lnTo>
                  <a:pt x="16838" y="4444"/>
                </a:lnTo>
                <a:lnTo>
                  <a:pt x="16846" y="4411"/>
                </a:lnTo>
                <a:lnTo>
                  <a:pt x="16855" y="4378"/>
                </a:lnTo>
                <a:lnTo>
                  <a:pt x="16862" y="4343"/>
                </a:lnTo>
                <a:lnTo>
                  <a:pt x="16869" y="4310"/>
                </a:lnTo>
                <a:lnTo>
                  <a:pt x="16874" y="4276"/>
                </a:lnTo>
                <a:lnTo>
                  <a:pt x="16879" y="4242"/>
                </a:lnTo>
                <a:lnTo>
                  <a:pt x="16883" y="4208"/>
                </a:lnTo>
                <a:lnTo>
                  <a:pt x="16886" y="4173"/>
                </a:lnTo>
                <a:lnTo>
                  <a:pt x="16888" y="4139"/>
                </a:lnTo>
                <a:lnTo>
                  <a:pt x="16889" y="4103"/>
                </a:lnTo>
                <a:lnTo>
                  <a:pt x="16890" y="4068"/>
                </a:lnTo>
                <a:lnTo>
                  <a:pt x="16889" y="4033"/>
                </a:lnTo>
                <a:lnTo>
                  <a:pt x="16888" y="3998"/>
                </a:lnTo>
                <a:lnTo>
                  <a:pt x="16886" y="3961"/>
                </a:lnTo>
                <a:lnTo>
                  <a:pt x="16885" y="3938"/>
                </a:lnTo>
                <a:lnTo>
                  <a:pt x="16885" y="3916"/>
                </a:lnTo>
                <a:lnTo>
                  <a:pt x="16885" y="3893"/>
                </a:lnTo>
                <a:lnTo>
                  <a:pt x="16886" y="3871"/>
                </a:lnTo>
                <a:lnTo>
                  <a:pt x="16887" y="3848"/>
                </a:lnTo>
                <a:lnTo>
                  <a:pt x="16887" y="3826"/>
                </a:lnTo>
                <a:lnTo>
                  <a:pt x="16887" y="3802"/>
                </a:lnTo>
                <a:lnTo>
                  <a:pt x="16886" y="3780"/>
                </a:lnTo>
                <a:lnTo>
                  <a:pt x="16885" y="3764"/>
                </a:lnTo>
                <a:lnTo>
                  <a:pt x="16886" y="3748"/>
                </a:lnTo>
                <a:lnTo>
                  <a:pt x="16887" y="3733"/>
                </a:lnTo>
                <a:lnTo>
                  <a:pt x="16890" y="3718"/>
                </a:lnTo>
                <a:lnTo>
                  <a:pt x="16894" y="3703"/>
                </a:lnTo>
                <a:lnTo>
                  <a:pt x="16901" y="3689"/>
                </a:lnTo>
                <a:lnTo>
                  <a:pt x="16907" y="3676"/>
                </a:lnTo>
                <a:lnTo>
                  <a:pt x="16915" y="3663"/>
                </a:lnTo>
                <a:lnTo>
                  <a:pt x="16923" y="3650"/>
                </a:lnTo>
                <a:lnTo>
                  <a:pt x="16933" y="3637"/>
                </a:lnTo>
                <a:lnTo>
                  <a:pt x="16943" y="3625"/>
                </a:lnTo>
                <a:lnTo>
                  <a:pt x="16955" y="3613"/>
                </a:lnTo>
                <a:lnTo>
                  <a:pt x="16967" y="3602"/>
                </a:lnTo>
                <a:lnTo>
                  <a:pt x="16981" y="3590"/>
                </a:lnTo>
                <a:lnTo>
                  <a:pt x="16995" y="3578"/>
                </a:lnTo>
                <a:lnTo>
                  <a:pt x="17010" y="3568"/>
                </a:lnTo>
                <a:lnTo>
                  <a:pt x="17023" y="3557"/>
                </a:lnTo>
                <a:lnTo>
                  <a:pt x="17037" y="3544"/>
                </a:lnTo>
                <a:lnTo>
                  <a:pt x="17048" y="3530"/>
                </a:lnTo>
                <a:lnTo>
                  <a:pt x="17059" y="3517"/>
                </a:lnTo>
                <a:lnTo>
                  <a:pt x="17067" y="3503"/>
                </a:lnTo>
                <a:lnTo>
                  <a:pt x="17074" y="3489"/>
                </a:lnTo>
                <a:lnTo>
                  <a:pt x="17078" y="3475"/>
                </a:lnTo>
                <a:lnTo>
                  <a:pt x="17080" y="3462"/>
                </a:lnTo>
                <a:lnTo>
                  <a:pt x="17065" y="3462"/>
                </a:lnTo>
                <a:lnTo>
                  <a:pt x="17054" y="3463"/>
                </a:lnTo>
                <a:lnTo>
                  <a:pt x="17045" y="3467"/>
                </a:lnTo>
                <a:lnTo>
                  <a:pt x="17037" y="3472"/>
                </a:lnTo>
                <a:lnTo>
                  <a:pt x="17026" y="3481"/>
                </a:lnTo>
                <a:lnTo>
                  <a:pt x="17014" y="3492"/>
                </a:lnTo>
                <a:lnTo>
                  <a:pt x="16989" y="3510"/>
                </a:lnTo>
                <a:lnTo>
                  <a:pt x="16965" y="3528"/>
                </a:lnTo>
                <a:lnTo>
                  <a:pt x="16940" y="3546"/>
                </a:lnTo>
                <a:lnTo>
                  <a:pt x="16915" y="3563"/>
                </a:lnTo>
                <a:lnTo>
                  <a:pt x="16908" y="3567"/>
                </a:lnTo>
                <a:lnTo>
                  <a:pt x="16901" y="3567"/>
                </a:lnTo>
                <a:lnTo>
                  <a:pt x="16892" y="3567"/>
                </a:lnTo>
                <a:lnTo>
                  <a:pt x="16884" y="3565"/>
                </a:lnTo>
                <a:lnTo>
                  <a:pt x="16875" y="3561"/>
                </a:lnTo>
                <a:lnTo>
                  <a:pt x="16867" y="3557"/>
                </a:lnTo>
                <a:lnTo>
                  <a:pt x="16860" y="3552"/>
                </a:lnTo>
                <a:lnTo>
                  <a:pt x="16856" y="3546"/>
                </a:lnTo>
                <a:lnTo>
                  <a:pt x="16850" y="3534"/>
                </a:lnTo>
                <a:lnTo>
                  <a:pt x="16846" y="3521"/>
                </a:lnTo>
                <a:lnTo>
                  <a:pt x="16843" y="3508"/>
                </a:lnTo>
                <a:lnTo>
                  <a:pt x="16839" y="3495"/>
                </a:lnTo>
                <a:lnTo>
                  <a:pt x="16847" y="3477"/>
                </a:lnTo>
                <a:lnTo>
                  <a:pt x="16856" y="3458"/>
                </a:lnTo>
                <a:lnTo>
                  <a:pt x="16860" y="3448"/>
                </a:lnTo>
                <a:lnTo>
                  <a:pt x="16863" y="3439"/>
                </a:lnTo>
                <a:lnTo>
                  <a:pt x="16865" y="3428"/>
                </a:lnTo>
                <a:lnTo>
                  <a:pt x="16867" y="3418"/>
                </a:lnTo>
                <a:lnTo>
                  <a:pt x="16868" y="3394"/>
                </a:lnTo>
                <a:lnTo>
                  <a:pt x="16871" y="3370"/>
                </a:lnTo>
                <a:lnTo>
                  <a:pt x="16874" y="3347"/>
                </a:lnTo>
                <a:lnTo>
                  <a:pt x="16876" y="3322"/>
                </a:lnTo>
                <a:lnTo>
                  <a:pt x="16875" y="3311"/>
                </a:lnTo>
                <a:lnTo>
                  <a:pt x="16874" y="3298"/>
                </a:lnTo>
                <a:lnTo>
                  <a:pt x="16871" y="3285"/>
                </a:lnTo>
                <a:lnTo>
                  <a:pt x="16867" y="3272"/>
                </a:lnTo>
                <a:lnTo>
                  <a:pt x="16860" y="3259"/>
                </a:lnTo>
                <a:lnTo>
                  <a:pt x="16852" y="3246"/>
                </a:lnTo>
                <a:lnTo>
                  <a:pt x="16842" y="3232"/>
                </a:lnTo>
                <a:lnTo>
                  <a:pt x="16829" y="3218"/>
                </a:lnTo>
                <a:lnTo>
                  <a:pt x="16830" y="3208"/>
                </a:lnTo>
                <a:lnTo>
                  <a:pt x="16832" y="3200"/>
                </a:lnTo>
                <a:lnTo>
                  <a:pt x="16828" y="3193"/>
                </a:lnTo>
                <a:lnTo>
                  <a:pt x="16827" y="3188"/>
                </a:lnTo>
                <a:lnTo>
                  <a:pt x="16826" y="3183"/>
                </a:lnTo>
                <a:lnTo>
                  <a:pt x="16826" y="3176"/>
                </a:lnTo>
                <a:lnTo>
                  <a:pt x="16825" y="3171"/>
                </a:lnTo>
                <a:lnTo>
                  <a:pt x="16824" y="3166"/>
                </a:lnTo>
                <a:lnTo>
                  <a:pt x="16822" y="3160"/>
                </a:lnTo>
                <a:lnTo>
                  <a:pt x="16816" y="3154"/>
                </a:lnTo>
                <a:lnTo>
                  <a:pt x="16806" y="3123"/>
                </a:lnTo>
                <a:lnTo>
                  <a:pt x="16797" y="3092"/>
                </a:lnTo>
                <a:lnTo>
                  <a:pt x="16796" y="3084"/>
                </a:lnTo>
                <a:lnTo>
                  <a:pt x="16795" y="3077"/>
                </a:lnTo>
                <a:lnTo>
                  <a:pt x="16795" y="3070"/>
                </a:lnTo>
                <a:lnTo>
                  <a:pt x="16795" y="3062"/>
                </a:lnTo>
                <a:lnTo>
                  <a:pt x="16797" y="3056"/>
                </a:lnTo>
                <a:lnTo>
                  <a:pt x="16799" y="3048"/>
                </a:lnTo>
                <a:lnTo>
                  <a:pt x="16802" y="3042"/>
                </a:lnTo>
                <a:lnTo>
                  <a:pt x="16808" y="3034"/>
                </a:lnTo>
                <a:lnTo>
                  <a:pt x="16810" y="3030"/>
                </a:lnTo>
                <a:lnTo>
                  <a:pt x="16811" y="3026"/>
                </a:lnTo>
                <a:lnTo>
                  <a:pt x="16811" y="3020"/>
                </a:lnTo>
                <a:lnTo>
                  <a:pt x="16810" y="3014"/>
                </a:lnTo>
                <a:lnTo>
                  <a:pt x="16808" y="3002"/>
                </a:lnTo>
                <a:lnTo>
                  <a:pt x="16806" y="2991"/>
                </a:lnTo>
                <a:lnTo>
                  <a:pt x="16806" y="2991"/>
                </a:lnTo>
                <a:lnTo>
                  <a:pt x="16806" y="2989"/>
                </a:lnTo>
                <a:lnTo>
                  <a:pt x="16805" y="2979"/>
                </a:lnTo>
                <a:lnTo>
                  <a:pt x="16804" y="2967"/>
                </a:lnTo>
                <a:lnTo>
                  <a:pt x="16799" y="2955"/>
                </a:lnTo>
                <a:lnTo>
                  <a:pt x="16795" y="2945"/>
                </a:lnTo>
                <a:lnTo>
                  <a:pt x="16788" y="2933"/>
                </a:lnTo>
                <a:lnTo>
                  <a:pt x="16780" y="2922"/>
                </a:lnTo>
                <a:lnTo>
                  <a:pt x="16771" y="2911"/>
                </a:lnTo>
                <a:lnTo>
                  <a:pt x="16761" y="2900"/>
                </a:lnTo>
                <a:lnTo>
                  <a:pt x="16750" y="2889"/>
                </a:lnTo>
                <a:lnTo>
                  <a:pt x="16737" y="2877"/>
                </a:lnTo>
                <a:lnTo>
                  <a:pt x="16725" y="2867"/>
                </a:lnTo>
                <a:lnTo>
                  <a:pt x="16712" y="2856"/>
                </a:lnTo>
                <a:lnTo>
                  <a:pt x="16683" y="2835"/>
                </a:lnTo>
                <a:lnTo>
                  <a:pt x="16654" y="2815"/>
                </a:lnTo>
                <a:lnTo>
                  <a:pt x="16634" y="2800"/>
                </a:lnTo>
                <a:lnTo>
                  <a:pt x="16616" y="2785"/>
                </a:lnTo>
                <a:lnTo>
                  <a:pt x="16599" y="2770"/>
                </a:lnTo>
                <a:lnTo>
                  <a:pt x="16584" y="2756"/>
                </a:lnTo>
                <a:lnTo>
                  <a:pt x="16571" y="2741"/>
                </a:lnTo>
                <a:lnTo>
                  <a:pt x="16559" y="2726"/>
                </a:lnTo>
                <a:lnTo>
                  <a:pt x="16548" y="2711"/>
                </a:lnTo>
                <a:lnTo>
                  <a:pt x="16540" y="2696"/>
                </a:lnTo>
                <a:lnTo>
                  <a:pt x="16531" y="2675"/>
                </a:lnTo>
                <a:lnTo>
                  <a:pt x="16523" y="2653"/>
                </a:lnTo>
                <a:lnTo>
                  <a:pt x="16513" y="2631"/>
                </a:lnTo>
                <a:lnTo>
                  <a:pt x="16505" y="2610"/>
                </a:lnTo>
                <a:lnTo>
                  <a:pt x="16496" y="2588"/>
                </a:lnTo>
                <a:lnTo>
                  <a:pt x="16486" y="2567"/>
                </a:lnTo>
                <a:lnTo>
                  <a:pt x="16478" y="2546"/>
                </a:lnTo>
                <a:lnTo>
                  <a:pt x="16468" y="2524"/>
                </a:lnTo>
                <a:lnTo>
                  <a:pt x="16463" y="2516"/>
                </a:lnTo>
                <a:lnTo>
                  <a:pt x="16458" y="2508"/>
                </a:lnTo>
                <a:lnTo>
                  <a:pt x="16454" y="2505"/>
                </a:lnTo>
                <a:lnTo>
                  <a:pt x="16450" y="2503"/>
                </a:lnTo>
                <a:lnTo>
                  <a:pt x="16446" y="2500"/>
                </a:lnTo>
                <a:lnTo>
                  <a:pt x="16442" y="2499"/>
                </a:lnTo>
                <a:lnTo>
                  <a:pt x="16429" y="2494"/>
                </a:lnTo>
                <a:lnTo>
                  <a:pt x="16413" y="2492"/>
                </a:lnTo>
                <a:lnTo>
                  <a:pt x="16394" y="2490"/>
                </a:lnTo>
                <a:lnTo>
                  <a:pt x="16368" y="2488"/>
                </a:lnTo>
                <a:lnTo>
                  <a:pt x="16369" y="2488"/>
                </a:lnTo>
                <a:lnTo>
                  <a:pt x="16339" y="2453"/>
                </a:lnTo>
                <a:lnTo>
                  <a:pt x="16308" y="2415"/>
                </a:lnTo>
                <a:lnTo>
                  <a:pt x="16276" y="2376"/>
                </a:lnTo>
                <a:lnTo>
                  <a:pt x="16241" y="2334"/>
                </a:lnTo>
                <a:lnTo>
                  <a:pt x="16220" y="2355"/>
                </a:lnTo>
                <a:lnTo>
                  <a:pt x="16201" y="2373"/>
                </a:lnTo>
                <a:lnTo>
                  <a:pt x="16192" y="2381"/>
                </a:lnTo>
                <a:lnTo>
                  <a:pt x="16181" y="2389"/>
                </a:lnTo>
                <a:lnTo>
                  <a:pt x="16176" y="2392"/>
                </a:lnTo>
                <a:lnTo>
                  <a:pt x="16169" y="2395"/>
                </a:lnTo>
                <a:lnTo>
                  <a:pt x="16162" y="2397"/>
                </a:lnTo>
                <a:lnTo>
                  <a:pt x="16154" y="2399"/>
                </a:lnTo>
                <a:lnTo>
                  <a:pt x="16142" y="2388"/>
                </a:lnTo>
                <a:lnTo>
                  <a:pt x="16131" y="2376"/>
                </a:lnTo>
                <a:lnTo>
                  <a:pt x="16124" y="2364"/>
                </a:lnTo>
                <a:lnTo>
                  <a:pt x="16118" y="2354"/>
                </a:lnTo>
                <a:lnTo>
                  <a:pt x="16115" y="2342"/>
                </a:lnTo>
                <a:lnTo>
                  <a:pt x="16113" y="2331"/>
                </a:lnTo>
                <a:lnTo>
                  <a:pt x="16113" y="2321"/>
                </a:lnTo>
                <a:lnTo>
                  <a:pt x="16113" y="2310"/>
                </a:lnTo>
                <a:lnTo>
                  <a:pt x="16114" y="2298"/>
                </a:lnTo>
                <a:lnTo>
                  <a:pt x="16114" y="2285"/>
                </a:lnTo>
                <a:lnTo>
                  <a:pt x="16113" y="2274"/>
                </a:lnTo>
                <a:lnTo>
                  <a:pt x="16110" y="2261"/>
                </a:lnTo>
                <a:lnTo>
                  <a:pt x="16109" y="2247"/>
                </a:lnTo>
                <a:lnTo>
                  <a:pt x="16108" y="2232"/>
                </a:lnTo>
                <a:lnTo>
                  <a:pt x="16106" y="2229"/>
                </a:lnTo>
                <a:lnTo>
                  <a:pt x="16104" y="2225"/>
                </a:lnTo>
                <a:lnTo>
                  <a:pt x="16102" y="2220"/>
                </a:lnTo>
                <a:lnTo>
                  <a:pt x="16099" y="2216"/>
                </a:lnTo>
                <a:lnTo>
                  <a:pt x="16095" y="2212"/>
                </a:lnTo>
                <a:lnTo>
                  <a:pt x="16089" y="2207"/>
                </a:lnTo>
                <a:lnTo>
                  <a:pt x="16083" y="2202"/>
                </a:lnTo>
                <a:lnTo>
                  <a:pt x="16075" y="2198"/>
                </a:lnTo>
                <a:lnTo>
                  <a:pt x="16063" y="2217"/>
                </a:lnTo>
                <a:lnTo>
                  <a:pt x="16051" y="2235"/>
                </a:lnTo>
                <a:lnTo>
                  <a:pt x="16040" y="2253"/>
                </a:lnTo>
                <a:lnTo>
                  <a:pt x="16027" y="2271"/>
                </a:lnTo>
                <a:lnTo>
                  <a:pt x="16019" y="2285"/>
                </a:lnTo>
                <a:lnTo>
                  <a:pt x="16009" y="2300"/>
                </a:lnTo>
                <a:lnTo>
                  <a:pt x="15999" y="2313"/>
                </a:lnTo>
                <a:lnTo>
                  <a:pt x="15987" y="2327"/>
                </a:lnTo>
                <a:lnTo>
                  <a:pt x="15978" y="2333"/>
                </a:lnTo>
                <a:lnTo>
                  <a:pt x="15969" y="2340"/>
                </a:lnTo>
                <a:lnTo>
                  <a:pt x="15958" y="2345"/>
                </a:lnTo>
                <a:lnTo>
                  <a:pt x="15945" y="2349"/>
                </a:lnTo>
                <a:lnTo>
                  <a:pt x="15931" y="2351"/>
                </a:lnTo>
                <a:lnTo>
                  <a:pt x="15914" y="2351"/>
                </a:lnTo>
                <a:lnTo>
                  <a:pt x="15896" y="2350"/>
                </a:lnTo>
                <a:lnTo>
                  <a:pt x="15875" y="2347"/>
                </a:lnTo>
                <a:lnTo>
                  <a:pt x="15853" y="2341"/>
                </a:lnTo>
                <a:lnTo>
                  <a:pt x="15835" y="2334"/>
                </a:lnTo>
                <a:lnTo>
                  <a:pt x="15818" y="2327"/>
                </a:lnTo>
                <a:lnTo>
                  <a:pt x="15804" y="2318"/>
                </a:lnTo>
                <a:lnTo>
                  <a:pt x="15793" y="2309"/>
                </a:lnTo>
                <a:lnTo>
                  <a:pt x="15781" y="2299"/>
                </a:lnTo>
                <a:lnTo>
                  <a:pt x="15771" y="2289"/>
                </a:lnTo>
                <a:lnTo>
                  <a:pt x="15763" y="2278"/>
                </a:lnTo>
                <a:lnTo>
                  <a:pt x="15754" y="2265"/>
                </a:lnTo>
                <a:lnTo>
                  <a:pt x="15748" y="2252"/>
                </a:lnTo>
                <a:lnTo>
                  <a:pt x="15741" y="2239"/>
                </a:lnTo>
                <a:lnTo>
                  <a:pt x="15734" y="2227"/>
                </a:lnTo>
                <a:lnTo>
                  <a:pt x="15721" y="2203"/>
                </a:lnTo>
                <a:lnTo>
                  <a:pt x="15709" y="2181"/>
                </a:lnTo>
                <a:lnTo>
                  <a:pt x="15702" y="2169"/>
                </a:lnTo>
                <a:lnTo>
                  <a:pt x="15693" y="2157"/>
                </a:lnTo>
                <a:lnTo>
                  <a:pt x="15683" y="2146"/>
                </a:lnTo>
                <a:lnTo>
                  <a:pt x="15671" y="2135"/>
                </a:lnTo>
                <a:lnTo>
                  <a:pt x="15671" y="2134"/>
                </a:lnTo>
                <a:lnTo>
                  <a:pt x="15672" y="2133"/>
                </a:lnTo>
                <a:lnTo>
                  <a:pt x="15671" y="2132"/>
                </a:lnTo>
                <a:lnTo>
                  <a:pt x="15671" y="2131"/>
                </a:lnTo>
                <a:lnTo>
                  <a:pt x="15673" y="2124"/>
                </a:lnTo>
                <a:lnTo>
                  <a:pt x="15676" y="2117"/>
                </a:lnTo>
                <a:lnTo>
                  <a:pt x="15676" y="2114"/>
                </a:lnTo>
                <a:lnTo>
                  <a:pt x="15676" y="2111"/>
                </a:lnTo>
                <a:lnTo>
                  <a:pt x="15675" y="2109"/>
                </a:lnTo>
                <a:lnTo>
                  <a:pt x="15673" y="2107"/>
                </a:lnTo>
                <a:lnTo>
                  <a:pt x="15671" y="2106"/>
                </a:lnTo>
                <a:lnTo>
                  <a:pt x="15668" y="2105"/>
                </a:lnTo>
                <a:lnTo>
                  <a:pt x="15664" y="2105"/>
                </a:lnTo>
                <a:lnTo>
                  <a:pt x="15660" y="2105"/>
                </a:lnTo>
                <a:lnTo>
                  <a:pt x="15658" y="2106"/>
                </a:lnTo>
                <a:lnTo>
                  <a:pt x="15658" y="2108"/>
                </a:lnTo>
                <a:lnTo>
                  <a:pt x="15658" y="2111"/>
                </a:lnTo>
                <a:lnTo>
                  <a:pt x="15659" y="2114"/>
                </a:lnTo>
                <a:lnTo>
                  <a:pt x="15664" y="2122"/>
                </a:lnTo>
                <a:lnTo>
                  <a:pt x="15671" y="2131"/>
                </a:lnTo>
                <a:lnTo>
                  <a:pt x="15670" y="2132"/>
                </a:lnTo>
                <a:lnTo>
                  <a:pt x="15670" y="2134"/>
                </a:lnTo>
                <a:lnTo>
                  <a:pt x="15670" y="2134"/>
                </a:lnTo>
                <a:lnTo>
                  <a:pt x="15671" y="2135"/>
                </a:lnTo>
                <a:lnTo>
                  <a:pt x="15663" y="2141"/>
                </a:lnTo>
                <a:lnTo>
                  <a:pt x="15655" y="2148"/>
                </a:lnTo>
                <a:lnTo>
                  <a:pt x="15645" y="2153"/>
                </a:lnTo>
                <a:lnTo>
                  <a:pt x="15636" y="2157"/>
                </a:lnTo>
                <a:lnTo>
                  <a:pt x="15625" y="2161"/>
                </a:lnTo>
                <a:lnTo>
                  <a:pt x="15614" y="2164"/>
                </a:lnTo>
                <a:lnTo>
                  <a:pt x="15602" y="2165"/>
                </a:lnTo>
                <a:lnTo>
                  <a:pt x="15589" y="2166"/>
                </a:lnTo>
                <a:lnTo>
                  <a:pt x="15576" y="2166"/>
                </a:lnTo>
                <a:lnTo>
                  <a:pt x="15562" y="2165"/>
                </a:lnTo>
                <a:lnTo>
                  <a:pt x="15547" y="2163"/>
                </a:lnTo>
                <a:lnTo>
                  <a:pt x="15531" y="2161"/>
                </a:lnTo>
                <a:lnTo>
                  <a:pt x="15515" y="2156"/>
                </a:lnTo>
                <a:lnTo>
                  <a:pt x="15498" y="2152"/>
                </a:lnTo>
                <a:lnTo>
                  <a:pt x="15481" y="2147"/>
                </a:lnTo>
                <a:lnTo>
                  <a:pt x="15463" y="2141"/>
                </a:lnTo>
                <a:lnTo>
                  <a:pt x="15453" y="2138"/>
                </a:lnTo>
                <a:lnTo>
                  <a:pt x="15444" y="2135"/>
                </a:lnTo>
                <a:lnTo>
                  <a:pt x="15435" y="2132"/>
                </a:lnTo>
                <a:lnTo>
                  <a:pt x="15425" y="2128"/>
                </a:lnTo>
                <a:lnTo>
                  <a:pt x="15420" y="2115"/>
                </a:lnTo>
                <a:lnTo>
                  <a:pt x="15411" y="2101"/>
                </a:lnTo>
                <a:lnTo>
                  <a:pt x="15402" y="2087"/>
                </a:lnTo>
                <a:lnTo>
                  <a:pt x="15390" y="2074"/>
                </a:lnTo>
                <a:lnTo>
                  <a:pt x="15366" y="2046"/>
                </a:lnTo>
                <a:lnTo>
                  <a:pt x="15340" y="2019"/>
                </a:lnTo>
                <a:lnTo>
                  <a:pt x="15331" y="2011"/>
                </a:lnTo>
                <a:lnTo>
                  <a:pt x="15323" y="2004"/>
                </a:lnTo>
                <a:lnTo>
                  <a:pt x="15313" y="1997"/>
                </a:lnTo>
                <a:lnTo>
                  <a:pt x="15303" y="1992"/>
                </a:lnTo>
                <a:lnTo>
                  <a:pt x="15291" y="1987"/>
                </a:lnTo>
                <a:lnTo>
                  <a:pt x="15278" y="1982"/>
                </a:lnTo>
                <a:lnTo>
                  <a:pt x="15264" y="1979"/>
                </a:lnTo>
                <a:lnTo>
                  <a:pt x="15248" y="1977"/>
                </a:lnTo>
                <a:lnTo>
                  <a:pt x="15212" y="1971"/>
                </a:lnTo>
                <a:lnTo>
                  <a:pt x="15176" y="1962"/>
                </a:lnTo>
                <a:lnTo>
                  <a:pt x="15157" y="1959"/>
                </a:lnTo>
                <a:lnTo>
                  <a:pt x="15139" y="1956"/>
                </a:lnTo>
                <a:lnTo>
                  <a:pt x="15131" y="1956"/>
                </a:lnTo>
                <a:lnTo>
                  <a:pt x="15122" y="1956"/>
                </a:lnTo>
                <a:lnTo>
                  <a:pt x="15114" y="1956"/>
                </a:lnTo>
                <a:lnTo>
                  <a:pt x="15105" y="1957"/>
                </a:lnTo>
                <a:lnTo>
                  <a:pt x="15093" y="1954"/>
                </a:lnTo>
                <a:lnTo>
                  <a:pt x="15082" y="1951"/>
                </a:lnTo>
                <a:lnTo>
                  <a:pt x="15072" y="1950"/>
                </a:lnTo>
                <a:lnTo>
                  <a:pt x="15063" y="1950"/>
                </a:lnTo>
                <a:lnTo>
                  <a:pt x="15055" y="1950"/>
                </a:lnTo>
                <a:lnTo>
                  <a:pt x="15049" y="1951"/>
                </a:lnTo>
                <a:lnTo>
                  <a:pt x="15042" y="1954"/>
                </a:lnTo>
                <a:lnTo>
                  <a:pt x="15037" y="1956"/>
                </a:lnTo>
                <a:lnTo>
                  <a:pt x="15031" y="1958"/>
                </a:lnTo>
                <a:lnTo>
                  <a:pt x="15027" y="1961"/>
                </a:lnTo>
                <a:lnTo>
                  <a:pt x="15024" y="1964"/>
                </a:lnTo>
                <a:lnTo>
                  <a:pt x="15020" y="1967"/>
                </a:lnTo>
                <a:lnTo>
                  <a:pt x="15014" y="1976"/>
                </a:lnTo>
                <a:lnTo>
                  <a:pt x="15009" y="1984"/>
                </a:lnTo>
                <a:lnTo>
                  <a:pt x="14979" y="1986"/>
                </a:lnTo>
                <a:lnTo>
                  <a:pt x="14956" y="1986"/>
                </a:lnTo>
                <a:lnTo>
                  <a:pt x="14938" y="1986"/>
                </a:lnTo>
                <a:lnTo>
                  <a:pt x="14923" y="1983"/>
                </a:lnTo>
                <a:lnTo>
                  <a:pt x="14915" y="1981"/>
                </a:lnTo>
                <a:lnTo>
                  <a:pt x="14909" y="1979"/>
                </a:lnTo>
                <a:lnTo>
                  <a:pt x="14902" y="1976"/>
                </a:lnTo>
                <a:lnTo>
                  <a:pt x="14896" y="1972"/>
                </a:lnTo>
                <a:lnTo>
                  <a:pt x="14883" y="1963"/>
                </a:lnTo>
                <a:lnTo>
                  <a:pt x="14867" y="1949"/>
                </a:lnTo>
                <a:lnTo>
                  <a:pt x="14854" y="1940"/>
                </a:lnTo>
                <a:lnTo>
                  <a:pt x="14841" y="1931"/>
                </a:lnTo>
                <a:lnTo>
                  <a:pt x="14828" y="1925"/>
                </a:lnTo>
                <a:lnTo>
                  <a:pt x="14814" y="1919"/>
                </a:lnTo>
                <a:lnTo>
                  <a:pt x="14800" y="1915"/>
                </a:lnTo>
                <a:lnTo>
                  <a:pt x="14785" y="1911"/>
                </a:lnTo>
                <a:lnTo>
                  <a:pt x="14770" y="1908"/>
                </a:lnTo>
                <a:lnTo>
                  <a:pt x="14754" y="1904"/>
                </a:lnTo>
                <a:lnTo>
                  <a:pt x="14735" y="1891"/>
                </a:lnTo>
                <a:lnTo>
                  <a:pt x="14715" y="1877"/>
                </a:lnTo>
                <a:lnTo>
                  <a:pt x="14696" y="1863"/>
                </a:lnTo>
                <a:lnTo>
                  <a:pt x="14676" y="1849"/>
                </a:lnTo>
                <a:lnTo>
                  <a:pt x="14663" y="1840"/>
                </a:lnTo>
                <a:lnTo>
                  <a:pt x="14653" y="1830"/>
                </a:lnTo>
                <a:lnTo>
                  <a:pt x="14642" y="1818"/>
                </a:lnTo>
                <a:lnTo>
                  <a:pt x="14631" y="1807"/>
                </a:lnTo>
                <a:lnTo>
                  <a:pt x="14620" y="1799"/>
                </a:lnTo>
                <a:lnTo>
                  <a:pt x="14610" y="1791"/>
                </a:lnTo>
                <a:lnTo>
                  <a:pt x="14604" y="1789"/>
                </a:lnTo>
                <a:lnTo>
                  <a:pt x="14598" y="1787"/>
                </a:lnTo>
                <a:lnTo>
                  <a:pt x="14593" y="1787"/>
                </a:lnTo>
                <a:lnTo>
                  <a:pt x="14587" y="1788"/>
                </a:lnTo>
                <a:lnTo>
                  <a:pt x="14583" y="1789"/>
                </a:lnTo>
                <a:lnTo>
                  <a:pt x="14579" y="1789"/>
                </a:lnTo>
                <a:lnTo>
                  <a:pt x="14575" y="1788"/>
                </a:lnTo>
                <a:lnTo>
                  <a:pt x="14570" y="1787"/>
                </a:lnTo>
                <a:lnTo>
                  <a:pt x="14563" y="1784"/>
                </a:lnTo>
                <a:lnTo>
                  <a:pt x="14556" y="1780"/>
                </a:lnTo>
                <a:lnTo>
                  <a:pt x="14544" y="1771"/>
                </a:lnTo>
                <a:lnTo>
                  <a:pt x="14531" y="1765"/>
                </a:lnTo>
                <a:lnTo>
                  <a:pt x="14531" y="1765"/>
                </a:lnTo>
                <a:lnTo>
                  <a:pt x="14521" y="1758"/>
                </a:lnTo>
                <a:lnTo>
                  <a:pt x="14512" y="1752"/>
                </a:lnTo>
                <a:lnTo>
                  <a:pt x="14500" y="1745"/>
                </a:lnTo>
                <a:lnTo>
                  <a:pt x="14489" y="1740"/>
                </a:lnTo>
                <a:lnTo>
                  <a:pt x="14465" y="1731"/>
                </a:lnTo>
                <a:lnTo>
                  <a:pt x="14438" y="1721"/>
                </a:lnTo>
                <a:lnTo>
                  <a:pt x="14410" y="1712"/>
                </a:lnTo>
                <a:lnTo>
                  <a:pt x="14380" y="1705"/>
                </a:lnTo>
                <a:lnTo>
                  <a:pt x="14350" y="1699"/>
                </a:lnTo>
                <a:lnTo>
                  <a:pt x="14318" y="1692"/>
                </a:lnTo>
                <a:lnTo>
                  <a:pt x="14253" y="1679"/>
                </a:lnTo>
                <a:lnTo>
                  <a:pt x="14187" y="1668"/>
                </a:lnTo>
                <a:lnTo>
                  <a:pt x="14154" y="1661"/>
                </a:lnTo>
                <a:lnTo>
                  <a:pt x="14122" y="1655"/>
                </a:lnTo>
                <a:lnTo>
                  <a:pt x="14090" y="1647"/>
                </a:lnTo>
                <a:lnTo>
                  <a:pt x="14060" y="1640"/>
                </a:lnTo>
                <a:lnTo>
                  <a:pt x="14059" y="1646"/>
                </a:lnTo>
                <a:lnTo>
                  <a:pt x="14057" y="1654"/>
                </a:lnTo>
                <a:lnTo>
                  <a:pt x="14060" y="1640"/>
                </a:lnTo>
                <a:lnTo>
                  <a:pt x="14060" y="1640"/>
                </a:lnTo>
                <a:lnTo>
                  <a:pt x="14060" y="1640"/>
                </a:lnTo>
                <a:lnTo>
                  <a:pt x="14059" y="1631"/>
                </a:lnTo>
                <a:lnTo>
                  <a:pt x="14057" y="1623"/>
                </a:lnTo>
                <a:lnTo>
                  <a:pt x="14054" y="1613"/>
                </a:lnTo>
                <a:lnTo>
                  <a:pt x="14049" y="1604"/>
                </a:lnTo>
                <a:lnTo>
                  <a:pt x="14053" y="1597"/>
                </a:lnTo>
                <a:lnTo>
                  <a:pt x="14057" y="1593"/>
                </a:lnTo>
                <a:lnTo>
                  <a:pt x="14059" y="1591"/>
                </a:lnTo>
                <a:lnTo>
                  <a:pt x="14060" y="1589"/>
                </a:lnTo>
                <a:lnTo>
                  <a:pt x="14061" y="1585"/>
                </a:lnTo>
                <a:lnTo>
                  <a:pt x="14061" y="1582"/>
                </a:lnTo>
                <a:lnTo>
                  <a:pt x="14058" y="1570"/>
                </a:lnTo>
                <a:lnTo>
                  <a:pt x="14054" y="1560"/>
                </a:lnTo>
                <a:lnTo>
                  <a:pt x="14048" y="1551"/>
                </a:lnTo>
                <a:lnTo>
                  <a:pt x="14043" y="1543"/>
                </a:lnTo>
                <a:lnTo>
                  <a:pt x="14037" y="1535"/>
                </a:lnTo>
                <a:lnTo>
                  <a:pt x="14029" y="1529"/>
                </a:lnTo>
                <a:lnTo>
                  <a:pt x="14022" y="1524"/>
                </a:lnTo>
                <a:lnTo>
                  <a:pt x="14012" y="1520"/>
                </a:lnTo>
                <a:lnTo>
                  <a:pt x="14002" y="1516"/>
                </a:lnTo>
                <a:lnTo>
                  <a:pt x="13991" y="1514"/>
                </a:lnTo>
                <a:lnTo>
                  <a:pt x="13979" y="1513"/>
                </a:lnTo>
                <a:lnTo>
                  <a:pt x="13965" y="1512"/>
                </a:lnTo>
                <a:lnTo>
                  <a:pt x="13951" y="1512"/>
                </a:lnTo>
                <a:lnTo>
                  <a:pt x="13935" y="1513"/>
                </a:lnTo>
                <a:lnTo>
                  <a:pt x="13918" y="1515"/>
                </a:lnTo>
                <a:lnTo>
                  <a:pt x="13901" y="1517"/>
                </a:lnTo>
                <a:lnTo>
                  <a:pt x="13889" y="1520"/>
                </a:lnTo>
                <a:lnTo>
                  <a:pt x="13876" y="1524"/>
                </a:lnTo>
                <a:lnTo>
                  <a:pt x="13867" y="1524"/>
                </a:lnTo>
                <a:lnTo>
                  <a:pt x="13853" y="1521"/>
                </a:lnTo>
                <a:lnTo>
                  <a:pt x="13834" y="1518"/>
                </a:lnTo>
                <a:lnTo>
                  <a:pt x="13807" y="1512"/>
                </a:lnTo>
                <a:lnTo>
                  <a:pt x="13807" y="1511"/>
                </a:lnTo>
                <a:lnTo>
                  <a:pt x="13807" y="1510"/>
                </a:lnTo>
                <a:lnTo>
                  <a:pt x="13806" y="1509"/>
                </a:lnTo>
                <a:lnTo>
                  <a:pt x="13804" y="1508"/>
                </a:lnTo>
                <a:lnTo>
                  <a:pt x="13802" y="1508"/>
                </a:lnTo>
                <a:lnTo>
                  <a:pt x="13800" y="1508"/>
                </a:lnTo>
                <a:lnTo>
                  <a:pt x="13799" y="1509"/>
                </a:lnTo>
                <a:lnTo>
                  <a:pt x="13797" y="1510"/>
                </a:lnTo>
                <a:lnTo>
                  <a:pt x="13802" y="1511"/>
                </a:lnTo>
                <a:lnTo>
                  <a:pt x="13807" y="1512"/>
                </a:lnTo>
                <a:lnTo>
                  <a:pt x="13806" y="1513"/>
                </a:lnTo>
                <a:lnTo>
                  <a:pt x="13802" y="1514"/>
                </a:lnTo>
                <a:lnTo>
                  <a:pt x="13823" y="1521"/>
                </a:lnTo>
                <a:lnTo>
                  <a:pt x="13807" y="1526"/>
                </a:lnTo>
                <a:lnTo>
                  <a:pt x="13794" y="1531"/>
                </a:lnTo>
                <a:lnTo>
                  <a:pt x="13779" y="1534"/>
                </a:lnTo>
                <a:lnTo>
                  <a:pt x="13766" y="1537"/>
                </a:lnTo>
                <a:lnTo>
                  <a:pt x="13753" y="1541"/>
                </a:lnTo>
                <a:lnTo>
                  <a:pt x="13739" y="1543"/>
                </a:lnTo>
                <a:lnTo>
                  <a:pt x="13718" y="1545"/>
                </a:lnTo>
                <a:lnTo>
                  <a:pt x="13700" y="1546"/>
                </a:lnTo>
                <a:lnTo>
                  <a:pt x="13693" y="1546"/>
                </a:lnTo>
                <a:lnTo>
                  <a:pt x="13685" y="1545"/>
                </a:lnTo>
                <a:lnTo>
                  <a:pt x="13678" y="1544"/>
                </a:lnTo>
                <a:lnTo>
                  <a:pt x="13671" y="1542"/>
                </a:lnTo>
                <a:lnTo>
                  <a:pt x="13665" y="1540"/>
                </a:lnTo>
                <a:lnTo>
                  <a:pt x="13660" y="1536"/>
                </a:lnTo>
                <a:lnTo>
                  <a:pt x="13654" y="1533"/>
                </a:lnTo>
                <a:lnTo>
                  <a:pt x="13649" y="1529"/>
                </a:lnTo>
                <a:lnTo>
                  <a:pt x="13644" y="1524"/>
                </a:lnTo>
                <a:lnTo>
                  <a:pt x="13639" y="1518"/>
                </a:lnTo>
                <a:lnTo>
                  <a:pt x="13635" y="1513"/>
                </a:lnTo>
                <a:lnTo>
                  <a:pt x="13631" y="1506"/>
                </a:lnTo>
                <a:lnTo>
                  <a:pt x="13616" y="1481"/>
                </a:lnTo>
                <a:lnTo>
                  <a:pt x="13603" y="1455"/>
                </a:lnTo>
                <a:lnTo>
                  <a:pt x="13591" y="1431"/>
                </a:lnTo>
                <a:lnTo>
                  <a:pt x="13576" y="1405"/>
                </a:lnTo>
                <a:lnTo>
                  <a:pt x="13574" y="1402"/>
                </a:lnTo>
                <a:lnTo>
                  <a:pt x="13570" y="1399"/>
                </a:lnTo>
                <a:lnTo>
                  <a:pt x="13566" y="1394"/>
                </a:lnTo>
                <a:lnTo>
                  <a:pt x="13559" y="1391"/>
                </a:lnTo>
                <a:lnTo>
                  <a:pt x="13548" y="1385"/>
                </a:lnTo>
                <a:lnTo>
                  <a:pt x="13535" y="1381"/>
                </a:lnTo>
                <a:lnTo>
                  <a:pt x="13523" y="1378"/>
                </a:lnTo>
                <a:lnTo>
                  <a:pt x="13510" y="1378"/>
                </a:lnTo>
                <a:lnTo>
                  <a:pt x="13497" y="1380"/>
                </a:lnTo>
                <a:lnTo>
                  <a:pt x="13489" y="1383"/>
                </a:lnTo>
                <a:lnTo>
                  <a:pt x="13478" y="1388"/>
                </a:lnTo>
                <a:lnTo>
                  <a:pt x="13470" y="1394"/>
                </a:lnTo>
                <a:lnTo>
                  <a:pt x="13463" y="1402"/>
                </a:lnTo>
                <a:lnTo>
                  <a:pt x="13458" y="1410"/>
                </a:lnTo>
                <a:lnTo>
                  <a:pt x="13455" y="1418"/>
                </a:lnTo>
                <a:lnTo>
                  <a:pt x="13453" y="1428"/>
                </a:lnTo>
                <a:lnTo>
                  <a:pt x="13452" y="1437"/>
                </a:lnTo>
                <a:lnTo>
                  <a:pt x="13452" y="1447"/>
                </a:lnTo>
                <a:lnTo>
                  <a:pt x="13444" y="1462"/>
                </a:lnTo>
                <a:lnTo>
                  <a:pt x="13437" y="1477"/>
                </a:lnTo>
                <a:lnTo>
                  <a:pt x="13408" y="1494"/>
                </a:lnTo>
                <a:lnTo>
                  <a:pt x="13378" y="1510"/>
                </a:lnTo>
                <a:lnTo>
                  <a:pt x="13349" y="1526"/>
                </a:lnTo>
                <a:lnTo>
                  <a:pt x="13320" y="1542"/>
                </a:lnTo>
                <a:lnTo>
                  <a:pt x="13300" y="1535"/>
                </a:lnTo>
                <a:lnTo>
                  <a:pt x="13282" y="1528"/>
                </a:lnTo>
                <a:lnTo>
                  <a:pt x="13265" y="1520"/>
                </a:lnTo>
                <a:lnTo>
                  <a:pt x="13252" y="1512"/>
                </a:lnTo>
                <a:lnTo>
                  <a:pt x="13247" y="1508"/>
                </a:lnTo>
                <a:lnTo>
                  <a:pt x="13241" y="1503"/>
                </a:lnTo>
                <a:lnTo>
                  <a:pt x="13238" y="1499"/>
                </a:lnTo>
                <a:lnTo>
                  <a:pt x="13235" y="1494"/>
                </a:lnTo>
                <a:lnTo>
                  <a:pt x="13233" y="1489"/>
                </a:lnTo>
                <a:lnTo>
                  <a:pt x="13233" y="1484"/>
                </a:lnTo>
                <a:lnTo>
                  <a:pt x="13233" y="1479"/>
                </a:lnTo>
                <a:lnTo>
                  <a:pt x="13235" y="1472"/>
                </a:lnTo>
                <a:lnTo>
                  <a:pt x="13241" y="1457"/>
                </a:lnTo>
                <a:lnTo>
                  <a:pt x="13250" y="1444"/>
                </a:lnTo>
                <a:lnTo>
                  <a:pt x="13258" y="1429"/>
                </a:lnTo>
                <a:lnTo>
                  <a:pt x="13265" y="1414"/>
                </a:lnTo>
                <a:lnTo>
                  <a:pt x="13268" y="1403"/>
                </a:lnTo>
                <a:lnTo>
                  <a:pt x="13269" y="1391"/>
                </a:lnTo>
                <a:lnTo>
                  <a:pt x="13268" y="1380"/>
                </a:lnTo>
                <a:lnTo>
                  <a:pt x="13267" y="1368"/>
                </a:lnTo>
                <a:lnTo>
                  <a:pt x="13266" y="1365"/>
                </a:lnTo>
                <a:lnTo>
                  <a:pt x="13264" y="1361"/>
                </a:lnTo>
                <a:lnTo>
                  <a:pt x="13260" y="1359"/>
                </a:lnTo>
                <a:lnTo>
                  <a:pt x="13257" y="1357"/>
                </a:lnTo>
                <a:lnTo>
                  <a:pt x="13253" y="1356"/>
                </a:lnTo>
                <a:lnTo>
                  <a:pt x="13249" y="1355"/>
                </a:lnTo>
                <a:lnTo>
                  <a:pt x="13244" y="1355"/>
                </a:lnTo>
                <a:lnTo>
                  <a:pt x="13240" y="1355"/>
                </a:lnTo>
                <a:lnTo>
                  <a:pt x="13231" y="1358"/>
                </a:lnTo>
                <a:lnTo>
                  <a:pt x="13223" y="1361"/>
                </a:lnTo>
                <a:lnTo>
                  <a:pt x="13216" y="1367"/>
                </a:lnTo>
                <a:lnTo>
                  <a:pt x="13209" y="1371"/>
                </a:lnTo>
                <a:lnTo>
                  <a:pt x="13193" y="1383"/>
                </a:lnTo>
                <a:lnTo>
                  <a:pt x="13180" y="1391"/>
                </a:lnTo>
                <a:lnTo>
                  <a:pt x="13174" y="1394"/>
                </a:lnTo>
                <a:lnTo>
                  <a:pt x="13169" y="1397"/>
                </a:lnTo>
                <a:lnTo>
                  <a:pt x="13163" y="1397"/>
                </a:lnTo>
                <a:lnTo>
                  <a:pt x="13159" y="1397"/>
                </a:lnTo>
                <a:lnTo>
                  <a:pt x="13154" y="1396"/>
                </a:lnTo>
                <a:lnTo>
                  <a:pt x="13148" y="1393"/>
                </a:lnTo>
                <a:lnTo>
                  <a:pt x="13142" y="1391"/>
                </a:lnTo>
                <a:lnTo>
                  <a:pt x="13136" y="1387"/>
                </a:lnTo>
                <a:lnTo>
                  <a:pt x="13122" y="1375"/>
                </a:lnTo>
                <a:lnTo>
                  <a:pt x="13104" y="1359"/>
                </a:lnTo>
                <a:lnTo>
                  <a:pt x="13094" y="1350"/>
                </a:lnTo>
                <a:lnTo>
                  <a:pt x="13083" y="1341"/>
                </a:lnTo>
                <a:lnTo>
                  <a:pt x="13073" y="1333"/>
                </a:lnTo>
                <a:lnTo>
                  <a:pt x="13061" y="1325"/>
                </a:lnTo>
                <a:lnTo>
                  <a:pt x="13048" y="1318"/>
                </a:lnTo>
                <a:lnTo>
                  <a:pt x="13034" y="1311"/>
                </a:lnTo>
                <a:lnTo>
                  <a:pt x="13018" y="1306"/>
                </a:lnTo>
                <a:lnTo>
                  <a:pt x="13000" y="1301"/>
                </a:lnTo>
                <a:lnTo>
                  <a:pt x="12985" y="1297"/>
                </a:lnTo>
                <a:lnTo>
                  <a:pt x="12971" y="1293"/>
                </a:lnTo>
                <a:lnTo>
                  <a:pt x="12958" y="1288"/>
                </a:lnTo>
                <a:lnTo>
                  <a:pt x="12947" y="1281"/>
                </a:lnTo>
                <a:lnTo>
                  <a:pt x="12923" y="1269"/>
                </a:lnTo>
                <a:lnTo>
                  <a:pt x="12901" y="1256"/>
                </a:lnTo>
                <a:lnTo>
                  <a:pt x="12874" y="1243"/>
                </a:lnTo>
                <a:lnTo>
                  <a:pt x="12851" y="1233"/>
                </a:lnTo>
                <a:lnTo>
                  <a:pt x="12840" y="1230"/>
                </a:lnTo>
                <a:lnTo>
                  <a:pt x="12830" y="1227"/>
                </a:lnTo>
                <a:lnTo>
                  <a:pt x="12821" y="1225"/>
                </a:lnTo>
                <a:lnTo>
                  <a:pt x="12811" y="1224"/>
                </a:lnTo>
                <a:lnTo>
                  <a:pt x="12803" y="1224"/>
                </a:lnTo>
                <a:lnTo>
                  <a:pt x="12794" y="1225"/>
                </a:lnTo>
                <a:lnTo>
                  <a:pt x="12787" y="1226"/>
                </a:lnTo>
                <a:lnTo>
                  <a:pt x="12778" y="1228"/>
                </a:lnTo>
                <a:lnTo>
                  <a:pt x="12771" y="1230"/>
                </a:lnTo>
                <a:lnTo>
                  <a:pt x="12762" y="1233"/>
                </a:lnTo>
                <a:lnTo>
                  <a:pt x="12754" y="1238"/>
                </a:lnTo>
                <a:lnTo>
                  <a:pt x="12747" y="1243"/>
                </a:lnTo>
                <a:lnTo>
                  <a:pt x="12731" y="1257"/>
                </a:lnTo>
                <a:lnTo>
                  <a:pt x="12716" y="1272"/>
                </a:lnTo>
                <a:lnTo>
                  <a:pt x="12712" y="1275"/>
                </a:lnTo>
                <a:lnTo>
                  <a:pt x="12705" y="1277"/>
                </a:lnTo>
                <a:lnTo>
                  <a:pt x="12699" y="1278"/>
                </a:lnTo>
                <a:lnTo>
                  <a:pt x="12693" y="1279"/>
                </a:lnTo>
                <a:lnTo>
                  <a:pt x="12685" y="1280"/>
                </a:lnTo>
                <a:lnTo>
                  <a:pt x="12678" y="1280"/>
                </a:lnTo>
                <a:lnTo>
                  <a:pt x="12670" y="1279"/>
                </a:lnTo>
                <a:lnTo>
                  <a:pt x="12662" y="1278"/>
                </a:lnTo>
                <a:lnTo>
                  <a:pt x="12654" y="1277"/>
                </a:lnTo>
                <a:lnTo>
                  <a:pt x="12647" y="1275"/>
                </a:lnTo>
                <a:lnTo>
                  <a:pt x="12639" y="1272"/>
                </a:lnTo>
                <a:lnTo>
                  <a:pt x="12632" y="1269"/>
                </a:lnTo>
                <a:lnTo>
                  <a:pt x="12625" y="1265"/>
                </a:lnTo>
                <a:lnTo>
                  <a:pt x="12619" y="1261"/>
                </a:lnTo>
                <a:lnTo>
                  <a:pt x="12614" y="1257"/>
                </a:lnTo>
                <a:lnTo>
                  <a:pt x="12609" y="1251"/>
                </a:lnTo>
                <a:lnTo>
                  <a:pt x="12603" y="1244"/>
                </a:lnTo>
                <a:lnTo>
                  <a:pt x="12595" y="1235"/>
                </a:lnTo>
                <a:lnTo>
                  <a:pt x="12587" y="1228"/>
                </a:lnTo>
                <a:lnTo>
                  <a:pt x="12578" y="1221"/>
                </a:lnTo>
                <a:lnTo>
                  <a:pt x="12559" y="1206"/>
                </a:lnTo>
                <a:lnTo>
                  <a:pt x="12540" y="1191"/>
                </a:lnTo>
                <a:lnTo>
                  <a:pt x="12521" y="1176"/>
                </a:lnTo>
                <a:lnTo>
                  <a:pt x="12503" y="1162"/>
                </a:lnTo>
                <a:lnTo>
                  <a:pt x="12494" y="1154"/>
                </a:lnTo>
                <a:lnTo>
                  <a:pt x="12487" y="1147"/>
                </a:lnTo>
                <a:lnTo>
                  <a:pt x="12480" y="1139"/>
                </a:lnTo>
                <a:lnTo>
                  <a:pt x="12475" y="1132"/>
                </a:lnTo>
                <a:lnTo>
                  <a:pt x="12465" y="1119"/>
                </a:lnTo>
                <a:lnTo>
                  <a:pt x="12453" y="1106"/>
                </a:lnTo>
                <a:lnTo>
                  <a:pt x="12442" y="1095"/>
                </a:lnTo>
                <a:lnTo>
                  <a:pt x="12429" y="1084"/>
                </a:lnTo>
                <a:lnTo>
                  <a:pt x="12415" y="1074"/>
                </a:lnTo>
                <a:lnTo>
                  <a:pt x="12400" y="1065"/>
                </a:lnTo>
                <a:lnTo>
                  <a:pt x="12384" y="1056"/>
                </a:lnTo>
                <a:lnTo>
                  <a:pt x="12367" y="1049"/>
                </a:lnTo>
                <a:lnTo>
                  <a:pt x="12350" y="1041"/>
                </a:lnTo>
                <a:lnTo>
                  <a:pt x="12332" y="1034"/>
                </a:lnTo>
                <a:lnTo>
                  <a:pt x="12314" y="1027"/>
                </a:lnTo>
                <a:lnTo>
                  <a:pt x="12294" y="1021"/>
                </a:lnTo>
                <a:lnTo>
                  <a:pt x="12255" y="1010"/>
                </a:lnTo>
                <a:lnTo>
                  <a:pt x="12212" y="1001"/>
                </a:lnTo>
                <a:lnTo>
                  <a:pt x="12206" y="999"/>
                </a:lnTo>
                <a:lnTo>
                  <a:pt x="12197" y="996"/>
                </a:lnTo>
                <a:lnTo>
                  <a:pt x="12188" y="993"/>
                </a:lnTo>
                <a:lnTo>
                  <a:pt x="12179" y="990"/>
                </a:lnTo>
                <a:lnTo>
                  <a:pt x="12160" y="984"/>
                </a:lnTo>
                <a:lnTo>
                  <a:pt x="12150" y="982"/>
                </a:lnTo>
                <a:lnTo>
                  <a:pt x="12152" y="979"/>
                </a:lnTo>
                <a:lnTo>
                  <a:pt x="12153" y="978"/>
                </a:lnTo>
                <a:lnTo>
                  <a:pt x="12153" y="977"/>
                </a:lnTo>
                <a:lnTo>
                  <a:pt x="12151" y="975"/>
                </a:lnTo>
                <a:lnTo>
                  <a:pt x="12149" y="974"/>
                </a:lnTo>
                <a:lnTo>
                  <a:pt x="12144" y="970"/>
                </a:lnTo>
                <a:lnTo>
                  <a:pt x="12135" y="964"/>
                </a:lnTo>
                <a:lnTo>
                  <a:pt x="12126" y="960"/>
                </a:lnTo>
                <a:lnTo>
                  <a:pt x="12116" y="957"/>
                </a:lnTo>
                <a:lnTo>
                  <a:pt x="12105" y="954"/>
                </a:lnTo>
                <a:lnTo>
                  <a:pt x="12097" y="953"/>
                </a:lnTo>
                <a:lnTo>
                  <a:pt x="12072" y="951"/>
                </a:lnTo>
                <a:lnTo>
                  <a:pt x="12049" y="950"/>
                </a:lnTo>
                <a:lnTo>
                  <a:pt x="12024" y="948"/>
                </a:lnTo>
                <a:lnTo>
                  <a:pt x="12001" y="947"/>
                </a:lnTo>
                <a:lnTo>
                  <a:pt x="11977" y="947"/>
                </a:lnTo>
                <a:lnTo>
                  <a:pt x="11955" y="947"/>
                </a:lnTo>
                <a:lnTo>
                  <a:pt x="11933" y="947"/>
                </a:lnTo>
                <a:lnTo>
                  <a:pt x="11910" y="948"/>
                </a:lnTo>
                <a:lnTo>
                  <a:pt x="11902" y="950"/>
                </a:lnTo>
                <a:lnTo>
                  <a:pt x="11895" y="952"/>
                </a:lnTo>
                <a:lnTo>
                  <a:pt x="11890" y="954"/>
                </a:lnTo>
                <a:lnTo>
                  <a:pt x="11886" y="957"/>
                </a:lnTo>
                <a:lnTo>
                  <a:pt x="11882" y="960"/>
                </a:lnTo>
                <a:lnTo>
                  <a:pt x="11880" y="964"/>
                </a:lnTo>
                <a:lnTo>
                  <a:pt x="11878" y="969"/>
                </a:lnTo>
                <a:lnTo>
                  <a:pt x="11877" y="973"/>
                </a:lnTo>
                <a:lnTo>
                  <a:pt x="11877" y="983"/>
                </a:lnTo>
                <a:lnTo>
                  <a:pt x="11877" y="992"/>
                </a:lnTo>
                <a:lnTo>
                  <a:pt x="11877" y="998"/>
                </a:lnTo>
                <a:lnTo>
                  <a:pt x="11876" y="1002"/>
                </a:lnTo>
                <a:lnTo>
                  <a:pt x="11875" y="1006"/>
                </a:lnTo>
                <a:lnTo>
                  <a:pt x="11873" y="1010"/>
                </a:lnTo>
                <a:lnTo>
                  <a:pt x="11871" y="1013"/>
                </a:lnTo>
                <a:lnTo>
                  <a:pt x="11868" y="1016"/>
                </a:lnTo>
                <a:lnTo>
                  <a:pt x="11864" y="1018"/>
                </a:lnTo>
                <a:lnTo>
                  <a:pt x="11861" y="1020"/>
                </a:lnTo>
                <a:lnTo>
                  <a:pt x="11852" y="1023"/>
                </a:lnTo>
                <a:lnTo>
                  <a:pt x="11845" y="1027"/>
                </a:lnTo>
                <a:lnTo>
                  <a:pt x="11831" y="1001"/>
                </a:lnTo>
                <a:lnTo>
                  <a:pt x="11815" y="975"/>
                </a:lnTo>
                <a:lnTo>
                  <a:pt x="11805" y="962"/>
                </a:lnTo>
                <a:lnTo>
                  <a:pt x="11793" y="950"/>
                </a:lnTo>
                <a:lnTo>
                  <a:pt x="11778" y="937"/>
                </a:lnTo>
                <a:lnTo>
                  <a:pt x="11761" y="924"/>
                </a:lnTo>
                <a:lnTo>
                  <a:pt x="11751" y="914"/>
                </a:lnTo>
                <a:lnTo>
                  <a:pt x="11741" y="906"/>
                </a:lnTo>
                <a:lnTo>
                  <a:pt x="11731" y="897"/>
                </a:lnTo>
                <a:lnTo>
                  <a:pt x="11719" y="890"/>
                </a:lnTo>
                <a:lnTo>
                  <a:pt x="11707" y="882"/>
                </a:lnTo>
                <a:lnTo>
                  <a:pt x="11694" y="876"/>
                </a:lnTo>
                <a:lnTo>
                  <a:pt x="11682" y="870"/>
                </a:lnTo>
                <a:lnTo>
                  <a:pt x="11668" y="863"/>
                </a:lnTo>
                <a:lnTo>
                  <a:pt x="11640" y="851"/>
                </a:lnTo>
                <a:lnTo>
                  <a:pt x="11610" y="840"/>
                </a:lnTo>
                <a:lnTo>
                  <a:pt x="11580" y="829"/>
                </a:lnTo>
                <a:lnTo>
                  <a:pt x="11550" y="818"/>
                </a:lnTo>
                <a:lnTo>
                  <a:pt x="11535" y="806"/>
                </a:lnTo>
                <a:lnTo>
                  <a:pt x="11519" y="792"/>
                </a:lnTo>
                <a:lnTo>
                  <a:pt x="11491" y="767"/>
                </a:lnTo>
                <a:lnTo>
                  <a:pt x="11466" y="748"/>
                </a:lnTo>
                <a:lnTo>
                  <a:pt x="11454" y="739"/>
                </a:lnTo>
                <a:lnTo>
                  <a:pt x="11444" y="733"/>
                </a:lnTo>
                <a:lnTo>
                  <a:pt x="11433" y="728"/>
                </a:lnTo>
                <a:lnTo>
                  <a:pt x="11422" y="723"/>
                </a:lnTo>
                <a:lnTo>
                  <a:pt x="11412" y="719"/>
                </a:lnTo>
                <a:lnTo>
                  <a:pt x="11400" y="716"/>
                </a:lnTo>
                <a:lnTo>
                  <a:pt x="11387" y="714"/>
                </a:lnTo>
                <a:lnTo>
                  <a:pt x="11374" y="712"/>
                </a:lnTo>
                <a:lnTo>
                  <a:pt x="11343" y="708"/>
                </a:lnTo>
                <a:lnTo>
                  <a:pt x="11305" y="707"/>
                </a:lnTo>
                <a:lnTo>
                  <a:pt x="11293" y="707"/>
                </a:lnTo>
                <a:lnTo>
                  <a:pt x="11282" y="708"/>
                </a:lnTo>
                <a:lnTo>
                  <a:pt x="11272" y="709"/>
                </a:lnTo>
                <a:lnTo>
                  <a:pt x="11261" y="712"/>
                </a:lnTo>
                <a:lnTo>
                  <a:pt x="11255" y="712"/>
                </a:lnTo>
                <a:lnTo>
                  <a:pt x="11248" y="713"/>
                </a:lnTo>
                <a:lnTo>
                  <a:pt x="11244" y="714"/>
                </a:lnTo>
                <a:lnTo>
                  <a:pt x="11240" y="715"/>
                </a:lnTo>
                <a:lnTo>
                  <a:pt x="11231" y="718"/>
                </a:lnTo>
                <a:lnTo>
                  <a:pt x="11224" y="721"/>
                </a:lnTo>
                <a:lnTo>
                  <a:pt x="11217" y="726"/>
                </a:lnTo>
                <a:lnTo>
                  <a:pt x="11212" y="730"/>
                </a:lnTo>
                <a:lnTo>
                  <a:pt x="11208" y="734"/>
                </a:lnTo>
                <a:lnTo>
                  <a:pt x="11204" y="739"/>
                </a:lnTo>
                <a:lnTo>
                  <a:pt x="11201" y="745"/>
                </a:lnTo>
                <a:lnTo>
                  <a:pt x="11200" y="751"/>
                </a:lnTo>
                <a:lnTo>
                  <a:pt x="11162" y="746"/>
                </a:lnTo>
                <a:lnTo>
                  <a:pt x="11124" y="739"/>
                </a:lnTo>
                <a:lnTo>
                  <a:pt x="11105" y="735"/>
                </a:lnTo>
                <a:lnTo>
                  <a:pt x="11086" y="731"/>
                </a:lnTo>
                <a:lnTo>
                  <a:pt x="11068" y="724"/>
                </a:lnTo>
                <a:lnTo>
                  <a:pt x="11049" y="718"/>
                </a:lnTo>
                <a:lnTo>
                  <a:pt x="11041" y="720"/>
                </a:lnTo>
                <a:lnTo>
                  <a:pt x="11033" y="721"/>
                </a:lnTo>
                <a:lnTo>
                  <a:pt x="11020" y="716"/>
                </a:lnTo>
                <a:lnTo>
                  <a:pt x="11008" y="709"/>
                </a:lnTo>
                <a:lnTo>
                  <a:pt x="10997" y="704"/>
                </a:lnTo>
                <a:lnTo>
                  <a:pt x="10988" y="698"/>
                </a:lnTo>
                <a:lnTo>
                  <a:pt x="10978" y="691"/>
                </a:lnTo>
                <a:lnTo>
                  <a:pt x="10971" y="685"/>
                </a:lnTo>
                <a:lnTo>
                  <a:pt x="10964" y="679"/>
                </a:lnTo>
                <a:lnTo>
                  <a:pt x="10958" y="672"/>
                </a:lnTo>
                <a:lnTo>
                  <a:pt x="10953" y="666"/>
                </a:lnTo>
                <a:lnTo>
                  <a:pt x="10948" y="659"/>
                </a:lnTo>
                <a:lnTo>
                  <a:pt x="10945" y="653"/>
                </a:lnTo>
                <a:lnTo>
                  <a:pt x="10942" y="647"/>
                </a:lnTo>
                <a:lnTo>
                  <a:pt x="10940" y="639"/>
                </a:lnTo>
                <a:lnTo>
                  <a:pt x="10939" y="633"/>
                </a:lnTo>
                <a:lnTo>
                  <a:pt x="10938" y="625"/>
                </a:lnTo>
                <a:lnTo>
                  <a:pt x="10937" y="619"/>
                </a:lnTo>
                <a:lnTo>
                  <a:pt x="10937" y="613"/>
                </a:lnTo>
                <a:lnTo>
                  <a:pt x="10935" y="608"/>
                </a:lnTo>
                <a:lnTo>
                  <a:pt x="10933" y="603"/>
                </a:lnTo>
                <a:lnTo>
                  <a:pt x="10931" y="599"/>
                </a:lnTo>
                <a:lnTo>
                  <a:pt x="10925" y="588"/>
                </a:lnTo>
                <a:lnTo>
                  <a:pt x="10916" y="578"/>
                </a:lnTo>
                <a:lnTo>
                  <a:pt x="10906" y="569"/>
                </a:lnTo>
                <a:lnTo>
                  <a:pt x="10893" y="559"/>
                </a:lnTo>
                <a:lnTo>
                  <a:pt x="10878" y="551"/>
                </a:lnTo>
                <a:lnTo>
                  <a:pt x="10862" y="542"/>
                </a:lnTo>
                <a:lnTo>
                  <a:pt x="10854" y="539"/>
                </a:lnTo>
                <a:lnTo>
                  <a:pt x="10848" y="537"/>
                </a:lnTo>
                <a:lnTo>
                  <a:pt x="10842" y="535"/>
                </a:lnTo>
                <a:lnTo>
                  <a:pt x="10835" y="533"/>
                </a:lnTo>
                <a:lnTo>
                  <a:pt x="10822" y="533"/>
                </a:lnTo>
                <a:lnTo>
                  <a:pt x="10811" y="535"/>
                </a:lnTo>
                <a:lnTo>
                  <a:pt x="10798" y="536"/>
                </a:lnTo>
                <a:lnTo>
                  <a:pt x="10786" y="536"/>
                </a:lnTo>
                <a:lnTo>
                  <a:pt x="10773" y="536"/>
                </a:lnTo>
                <a:lnTo>
                  <a:pt x="10759" y="532"/>
                </a:lnTo>
                <a:lnTo>
                  <a:pt x="10750" y="530"/>
                </a:lnTo>
                <a:lnTo>
                  <a:pt x="10740" y="528"/>
                </a:lnTo>
                <a:lnTo>
                  <a:pt x="10740" y="521"/>
                </a:lnTo>
                <a:lnTo>
                  <a:pt x="10739" y="511"/>
                </a:lnTo>
                <a:lnTo>
                  <a:pt x="10721" y="504"/>
                </a:lnTo>
                <a:lnTo>
                  <a:pt x="10702" y="496"/>
                </a:lnTo>
                <a:lnTo>
                  <a:pt x="10693" y="493"/>
                </a:lnTo>
                <a:lnTo>
                  <a:pt x="10685" y="489"/>
                </a:lnTo>
                <a:lnTo>
                  <a:pt x="10678" y="484"/>
                </a:lnTo>
                <a:lnTo>
                  <a:pt x="10673" y="480"/>
                </a:lnTo>
                <a:lnTo>
                  <a:pt x="10658" y="467"/>
                </a:lnTo>
                <a:lnTo>
                  <a:pt x="10642" y="457"/>
                </a:lnTo>
                <a:lnTo>
                  <a:pt x="10625" y="448"/>
                </a:lnTo>
                <a:lnTo>
                  <a:pt x="10608" y="441"/>
                </a:lnTo>
                <a:lnTo>
                  <a:pt x="10589" y="435"/>
                </a:lnTo>
                <a:lnTo>
                  <a:pt x="10569" y="432"/>
                </a:lnTo>
                <a:lnTo>
                  <a:pt x="10548" y="430"/>
                </a:lnTo>
                <a:lnTo>
                  <a:pt x="10527" y="429"/>
                </a:lnTo>
                <a:lnTo>
                  <a:pt x="10508" y="428"/>
                </a:lnTo>
                <a:lnTo>
                  <a:pt x="10489" y="425"/>
                </a:lnTo>
                <a:lnTo>
                  <a:pt x="10470" y="420"/>
                </a:lnTo>
                <a:lnTo>
                  <a:pt x="10451" y="417"/>
                </a:lnTo>
                <a:lnTo>
                  <a:pt x="10431" y="399"/>
                </a:lnTo>
                <a:lnTo>
                  <a:pt x="10408" y="382"/>
                </a:lnTo>
                <a:lnTo>
                  <a:pt x="10385" y="366"/>
                </a:lnTo>
                <a:lnTo>
                  <a:pt x="10360" y="350"/>
                </a:lnTo>
                <a:lnTo>
                  <a:pt x="10332" y="335"/>
                </a:lnTo>
                <a:lnTo>
                  <a:pt x="10304" y="322"/>
                </a:lnTo>
                <a:lnTo>
                  <a:pt x="10273" y="309"/>
                </a:lnTo>
                <a:lnTo>
                  <a:pt x="10239" y="298"/>
                </a:lnTo>
                <a:lnTo>
                  <a:pt x="10214" y="283"/>
                </a:lnTo>
                <a:lnTo>
                  <a:pt x="10188" y="267"/>
                </a:lnTo>
                <a:lnTo>
                  <a:pt x="10164" y="252"/>
                </a:lnTo>
                <a:lnTo>
                  <a:pt x="10140" y="236"/>
                </a:lnTo>
                <a:lnTo>
                  <a:pt x="10118" y="220"/>
                </a:lnTo>
                <a:lnTo>
                  <a:pt x="10096" y="203"/>
                </a:lnTo>
                <a:lnTo>
                  <a:pt x="10076" y="186"/>
                </a:lnTo>
                <a:lnTo>
                  <a:pt x="10058" y="168"/>
                </a:lnTo>
                <a:lnTo>
                  <a:pt x="10053" y="162"/>
                </a:lnTo>
                <a:lnTo>
                  <a:pt x="10046" y="158"/>
                </a:lnTo>
                <a:lnTo>
                  <a:pt x="10040" y="154"/>
                </a:lnTo>
                <a:lnTo>
                  <a:pt x="10033" y="150"/>
                </a:lnTo>
                <a:lnTo>
                  <a:pt x="10026" y="147"/>
                </a:lnTo>
                <a:lnTo>
                  <a:pt x="10020" y="144"/>
                </a:lnTo>
                <a:lnTo>
                  <a:pt x="10012" y="142"/>
                </a:lnTo>
                <a:lnTo>
                  <a:pt x="10006" y="141"/>
                </a:lnTo>
                <a:lnTo>
                  <a:pt x="9998" y="140"/>
                </a:lnTo>
                <a:lnTo>
                  <a:pt x="9992" y="140"/>
                </a:lnTo>
                <a:lnTo>
                  <a:pt x="9985" y="140"/>
                </a:lnTo>
                <a:lnTo>
                  <a:pt x="9979" y="141"/>
                </a:lnTo>
                <a:lnTo>
                  <a:pt x="9973" y="143"/>
                </a:lnTo>
                <a:lnTo>
                  <a:pt x="9967" y="145"/>
                </a:lnTo>
                <a:lnTo>
                  <a:pt x="9962" y="147"/>
                </a:lnTo>
                <a:lnTo>
                  <a:pt x="9958" y="150"/>
                </a:lnTo>
                <a:lnTo>
                  <a:pt x="9943" y="168"/>
                </a:lnTo>
                <a:lnTo>
                  <a:pt x="9927" y="182"/>
                </a:lnTo>
                <a:lnTo>
                  <a:pt x="9921" y="186"/>
                </a:lnTo>
                <a:lnTo>
                  <a:pt x="9916" y="189"/>
                </a:lnTo>
                <a:lnTo>
                  <a:pt x="9911" y="192"/>
                </a:lnTo>
                <a:lnTo>
                  <a:pt x="9903" y="194"/>
                </a:lnTo>
                <a:lnTo>
                  <a:pt x="9896" y="196"/>
                </a:lnTo>
                <a:lnTo>
                  <a:pt x="9887" y="197"/>
                </a:lnTo>
                <a:lnTo>
                  <a:pt x="9878" y="198"/>
                </a:lnTo>
                <a:lnTo>
                  <a:pt x="9868" y="200"/>
                </a:lnTo>
                <a:lnTo>
                  <a:pt x="9842" y="184"/>
                </a:lnTo>
                <a:lnTo>
                  <a:pt x="9816" y="168"/>
                </a:lnTo>
                <a:lnTo>
                  <a:pt x="9803" y="159"/>
                </a:lnTo>
                <a:lnTo>
                  <a:pt x="9792" y="152"/>
                </a:lnTo>
                <a:lnTo>
                  <a:pt x="9782" y="143"/>
                </a:lnTo>
                <a:lnTo>
                  <a:pt x="9772" y="134"/>
                </a:lnTo>
                <a:lnTo>
                  <a:pt x="9762" y="126"/>
                </a:lnTo>
                <a:lnTo>
                  <a:pt x="9752" y="117"/>
                </a:lnTo>
                <a:lnTo>
                  <a:pt x="9741" y="111"/>
                </a:lnTo>
                <a:lnTo>
                  <a:pt x="9729" y="105"/>
                </a:lnTo>
                <a:lnTo>
                  <a:pt x="9703" y="94"/>
                </a:lnTo>
                <a:lnTo>
                  <a:pt x="9670" y="84"/>
                </a:lnTo>
                <a:lnTo>
                  <a:pt x="9626" y="70"/>
                </a:lnTo>
                <a:lnTo>
                  <a:pt x="9582" y="58"/>
                </a:lnTo>
                <a:lnTo>
                  <a:pt x="9561" y="52"/>
                </a:lnTo>
                <a:lnTo>
                  <a:pt x="9539" y="48"/>
                </a:lnTo>
                <a:lnTo>
                  <a:pt x="9518" y="44"/>
                </a:lnTo>
                <a:lnTo>
                  <a:pt x="9498" y="39"/>
                </a:lnTo>
                <a:lnTo>
                  <a:pt x="9477" y="37"/>
                </a:lnTo>
                <a:lnTo>
                  <a:pt x="9457" y="35"/>
                </a:lnTo>
                <a:lnTo>
                  <a:pt x="9438" y="34"/>
                </a:lnTo>
                <a:lnTo>
                  <a:pt x="9419" y="34"/>
                </a:lnTo>
                <a:lnTo>
                  <a:pt x="9399" y="35"/>
                </a:lnTo>
                <a:lnTo>
                  <a:pt x="9380" y="38"/>
                </a:lnTo>
                <a:lnTo>
                  <a:pt x="9362" y="42"/>
                </a:lnTo>
                <a:lnTo>
                  <a:pt x="9345" y="47"/>
                </a:lnTo>
                <a:lnTo>
                  <a:pt x="9337" y="48"/>
                </a:lnTo>
                <a:lnTo>
                  <a:pt x="9329" y="47"/>
                </a:lnTo>
                <a:lnTo>
                  <a:pt x="9318" y="46"/>
                </a:lnTo>
                <a:lnTo>
                  <a:pt x="9309" y="45"/>
                </a:lnTo>
                <a:lnTo>
                  <a:pt x="9283" y="42"/>
                </a:lnTo>
                <a:lnTo>
                  <a:pt x="9258" y="41"/>
                </a:lnTo>
                <a:lnTo>
                  <a:pt x="9235" y="41"/>
                </a:lnTo>
                <a:lnTo>
                  <a:pt x="9215" y="43"/>
                </a:lnTo>
                <a:lnTo>
                  <a:pt x="9205" y="45"/>
                </a:lnTo>
                <a:lnTo>
                  <a:pt x="9197" y="47"/>
                </a:lnTo>
                <a:lnTo>
                  <a:pt x="9188" y="50"/>
                </a:lnTo>
                <a:lnTo>
                  <a:pt x="9179" y="53"/>
                </a:lnTo>
                <a:lnTo>
                  <a:pt x="9173" y="57"/>
                </a:lnTo>
                <a:lnTo>
                  <a:pt x="9166" y="61"/>
                </a:lnTo>
                <a:lnTo>
                  <a:pt x="9160" y="66"/>
                </a:lnTo>
                <a:lnTo>
                  <a:pt x="9155" y="71"/>
                </a:lnTo>
                <a:lnTo>
                  <a:pt x="9151" y="75"/>
                </a:lnTo>
                <a:lnTo>
                  <a:pt x="9145" y="77"/>
                </a:lnTo>
                <a:lnTo>
                  <a:pt x="9139" y="79"/>
                </a:lnTo>
                <a:lnTo>
                  <a:pt x="9131" y="80"/>
                </a:lnTo>
                <a:lnTo>
                  <a:pt x="9114" y="82"/>
                </a:lnTo>
                <a:lnTo>
                  <a:pt x="9098" y="84"/>
                </a:lnTo>
                <a:lnTo>
                  <a:pt x="9083" y="67"/>
                </a:lnTo>
                <a:lnTo>
                  <a:pt x="9072" y="53"/>
                </a:lnTo>
                <a:lnTo>
                  <a:pt x="9061" y="44"/>
                </a:lnTo>
                <a:lnTo>
                  <a:pt x="9051" y="37"/>
                </a:lnTo>
                <a:lnTo>
                  <a:pt x="9046" y="35"/>
                </a:lnTo>
                <a:lnTo>
                  <a:pt x="9041" y="33"/>
                </a:lnTo>
                <a:lnTo>
                  <a:pt x="9035" y="32"/>
                </a:lnTo>
                <a:lnTo>
                  <a:pt x="9029" y="31"/>
                </a:lnTo>
                <a:lnTo>
                  <a:pt x="9014" y="30"/>
                </a:lnTo>
                <a:lnTo>
                  <a:pt x="8995" y="29"/>
                </a:lnTo>
                <a:lnTo>
                  <a:pt x="8968" y="29"/>
                </a:lnTo>
                <a:lnTo>
                  <a:pt x="8941" y="29"/>
                </a:lnTo>
                <a:lnTo>
                  <a:pt x="8929" y="29"/>
                </a:lnTo>
                <a:lnTo>
                  <a:pt x="8916" y="28"/>
                </a:lnTo>
                <a:lnTo>
                  <a:pt x="8902" y="27"/>
                </a:lnTo>
                <a:lnTo>
                  <a:pt x="8888" y="25"/>
                </a:lnTo>
                <a:lnTo>
                  <a:pt x="8853" y="19"/>
                </a:lnTo>
                <a:lnTo>
                  <a:pt x="8816" y="14"/>
                </a:lnTo>
                <a:lnTo>
                  <a:pt x="8782" y="10"/>
                </a:lnTo>
                <a:lnTo>
                  <a:pt x="8748" y="6"/>
                </a:lnTo>
                <a:lnTo>
                  <a:pt x="8714" y="4"/>
                </a:lnTo>
                <a:lnTo>
                  <a:pt x="8680" y="2"/>
                </a:lnTo>
                <a:lnTo>
                  <a:pt x="8647" y="1"/>
                </a:lnTo>
                <a:lnTo>
                  <a:pt x="8615" y="0"/>
                </a:lnTo>
                <a:lnTo>
                  <a:pt x="8551" y="0"/>
                </a:lnTo>
                <a:lnTo>
                  <a:pt x="8487" y="2"/>
                </a:lnTo>
                <a:lnTo>
                  <a:pt x="8425" y="5"/>
                </a:lnTo>
                <a:lnTo>
                  <a:pt x="8363" y="10"/>
                </a:lnTo>
                <a:lnTo>
                  <a:pt x="8336" y="11"/>
                </a:lnTo>
                <a:lnTo>
                  <a:pt x="8310" y="11"/>
                </a:lnTo>
                <a:lnTo>
                  <a:pt x="8284" y="11"/>
                </a:lnTo>
                <a:lnTo>
                  <a:pt x="8258" y="11"/>
                </a:lnTo>
                <a:lnTo>
                  <a:pt x="8231" y="11"/>
                </a:lnTo>
                <a:lnTo>
                  <a:pt x="8206" y="11"/>
                </a:lnTo>
                <a:lnTo>
                  <a:pt x="8180" y="12"/>
                </a:lnTo>
                <a:lnTo>
                  <a:pt x="8155" y="13"/>
                </a:lnTo>
                <a:lnTo>
                  <a:pt x="8126" y="14"/>
                </a:lnTo>
                <a:lnTo>
                  <a:pt x="8096" y="16"/>
                </a:lnTo>
                <a:lnTo>
                  <a:pt x="8067" y="18"/>
                </a:lnTo>
                <a:lnTo>
                  <a:pt x="8038" y="20"/>
                </a:lnTo>
                <a:lnTo>
                  <a:pt x="8009" y="23"/>
                </a:lnTo>
                <a:lnTo>
                  <a:pt x="7982" y="26"/>
                </a:lnTo>
                <a:lnTo>
                  <a:pt x="7953" y="28"/>
                </a:lnTo>
                <a:lnTo>
                  <a:pt x="7924" y="31"/>
                </a:lnTo>
                <a:lnTo>
                  <a:pt x="7883" y="34"/>
                </a:lnTo>
                <a:lnTo>
                  <a:pt x="7843" y="37"/>
                </a:lnTo>
                <a:lnTo>
                  <a:pt x="7802" y="42"/>
                </a:lnTo>
                <a:lnTo>
                  <a:pt x="7762" y="46"/>
                </a:lnTo>
                <a:lnTo>
                  <a:pt x="7723" y="51"/>
                </a:lnTo>
                <a:lnTo>
                  <a:pt x="7686" y="58"/>
                </a:lnTo>
                <a:lnTo>
                  <a:pt x="7668" y="62"/>
                </a:lnTo>
                <a:lnTo>
                  <a:pt x="7651" y="66"/>
                </a:lnTo>
                <a:lnTo>
                  <a:pt x="7634" y="71"/>
                </a:lnTo>
                <a:lnTo>
                  <a:pt x="7618" y="77"/>
                </a:lnTo>
                <a:lnTo>
                  <a:pt x="7619" y="77"/>
                </a:lnTo>
                <a:lnTo>
                  <a:pt x="7611" y="89"/>
                </a:lnTo>
                <a:lnTo>
                  <a:pt x="7603" y="100"/>
                </a:lnTo>
                <a:lnTo>
                  <a:pt x="7592" y="112"/>
                </a:lnTo>
                <a:lnTo>
                  <a:pt x="7581" y="124"/>
                </a:lnTo>
                <a:lnTo>
                  <a:pt x="7559" y="146"/>
                </a:lnTo>
                <a:lnTo>
                  <a:pt x="7538" y="169"/>
                </a:lnTo>
                <a:lnTo>
                  <a:pt x="7528" y="180"/>
                </a:lnTo>
                <a:lnTo>
                  <a:pt x="7521" y="192"/>
                </a:lnTo>
                <a:lnTo>
                  <a:pt x="7513" y="205"/>
                </a:lnTo>
                <a:lnTo>
                  <a:pt x="7508" y="219"/>
                </a:lnTo>
                <a:lnTo>
                  <a:pt x="7506" y="225"/>
                </a:lnTo>
                <a:lnTo>
                  <a:pt x="7505" y="233"/>
                </a:lnTo>
                <a:lnTo>
                  <a:pt x="7503" y="239"/>
                </a:lnTo>
                <a:lnTo>
                  <a:pt x="7503" y="246"/>
                </a:lnTo>
                <a:lnTo>
                  <a:pt x="7503" y="254"/>
                </a:lnTo>
                <a:lnTo>
                  <a:pt x="7506" y="262"/>
                </a:lnTo>
                <a:lnTo>
                  <a:pt x="7507" y="270"/>
                </a:lnTo>
                <a:lnTo>
                  <a:pt x="7510" y="278"/>
                </a:lnTo>
                <a:lnTo>
                  <a:pt x="7515" y="281"/>
                </a:lnTo>
                <a:lnTo>
                  <a:pt x="7521" y="283"/>
                </a:lnTo>
                <a:lnTo>
                  <a:pt x="7505" y="286"/>
                </a:lnTo>
                <a:lnTo>
                  <a:pt x="7491" y="290"/>
                </a:lnTo>
                <a:lnTo>
                  <a:pt x="7484" y="293"/>
                </a:lnTo>
                <a:lnTo>
                  <a:pt x="7479" y="297"/>
                </a:lnTo>
                <a:lnTo>
                  <a:pt x="7475" y="300"/>
                </a:lnTo>
                <a:lnTo>
                  <a:pt x="7470" y="304"/>
                </a:lnTo>
                <a:lnTo>
                  <a:pt x="7480" y="301"/>
                </a:lnTo>
                <a:lnTo>
                  <a:pt x="7489" y="297"/>
                </a:lnTo>
                <a:lnTo>
                  <a:pt x="7497" y="293"/>
                </a:lnTo>
                <a:lnTo>
                  <a:pt x="7506" y="290"/>
                </a:lnTo>
                <a:lnTo>
                  <a:pt x="7499" y="294"/>
                </a:lnTo>
                <a:lnTo>
                  <a:pt x="7493" y="299"/>
                </a:lnTo>
                <a:lnTo>
                  <a:pt x="7489" y="301"/>
                </a:lnTo>
                <a:lnTo>
                  <a:pt x="7484" y="302"/>
                </a:lnTo>
                <a:lnTo>
                  <a:pt x="7479" y="303"/>
                </a:lnTo>
                <a:lnTo>
                  <a:pt x="7473" y="304"/>
                </a:lnTo>
                <a:lnTo>
                  <a:pt x="7473" y="304"/>
                </a:lnTo>
                <a:lnTo>
                  <a:pt x="7474" y="304"/>
                </a:lnTo>
                <a:lnTo>
                  <a:pt x="7470" y="304"/>
                </a:lnTo>
                <a:lnTo>
                  <a:pt x="7471" y="304"/>
                </a:lnTo>
                <a:lnTo>
                  <a:pt x="7473" y="304"/>
                </a:lnTo>
                <a:lnTo>
                  <a:pt x="7463" y="306"/>
                </a:lnTo>
                <a:lnTo>
                  <a:pt x="7452" y="308"/>
                </a:lnTo>
                <a:lnTo>
                  <a:pt x="7443" y="310"/>
                </a:lnTo>
                <a:lnTo>
                  <a:pt x="7433" y="313"/>
                </a:lnTo>
                <a:lnTo>
                  <a:pt x="7431" y="314"/>
                </a:lnTo>
                <a:lnTo>
                  <a:pt x="7422" y="312"/>
                </a:lnTo>
                <a:lnTo>
                  <a:pt x="7415" y="309"/>
                </a:lnTo>
                <a:lnTo>
                  <a:pt x="7406" y="307"/>
                </a:lnTo>
                <a:lnTo>
                  <a:pt x="7398" y="306"/>
                </a:lnTo>
                <a:lnTo>
                  <a:pt x="7396" y="307"/>
                </a:lnTo>
                <a:lnTo>
                  <a:pt x="7390" y="308"/>
                </a:lnTo>
                <a:lnTo>
                  <a:pt x="7384" y="309"/>
                </a:lnTo>
                <a:lnTo>
                  <a:pt x="7376" y="309"/>
                </a:lnTo>
                <a:lnTo>
                  <a:pt x="7369" y="310"/>
                </a:lnTo>
                <a:lnTo>
                  <a:pt x="7363" y="310"/>
                </a:lnTo>
                <a:lnTo>
                  <a:pt x="7357" y="312"/>
                </a:lnTo>
                <a:lnTo>
                  <a:pt x="7354" y="314"/>
                </a:lnTo>
                <a:lnTo>
                  <a:pt x="7348" y="315"/>
                </a:lnTo>
                <a:lnTo>
                  <a:pt x="7341" y="317"/>
                </a:lnTo>
                <a:lnTo>
                  <a:pt x="7335" y="316"/>
                </a:lnTo>
                <a:lnTo>
                  <a:pt x="7323" y="315"/>
                </a:lnTo>
                <a:lnTo>
                  <a:pt x="7305" y="310"/>
                </a:lnTo>
                <a:lnTo>
                  <a:pt x="7279" y="304"/>
                </a:lnTo>
                <a:lnTo>
                  <a:pt x="7284" y="302"/>
                </a:lnTo>
                <a:lnTo>
                  <a:pt x="7288" y="299"/>
                </a:lnTo>
                <a:lnTo>
                  <a:pt x="7258" y="300"/>
                </a:lnTo>
                <a:lnTo>
                  <a:pt x="7233" y="301"/>
                </a:lnTo>
                <a:lnTo>
                  <a:pt x="7213" y="303"/>
                </a:lnTo>
                <a:lnTo>
                  <a:pt x="7196" y="306"/>
                </a:lnTo>
                <a:lnTo>
                  <a:pt x="7181" y="310"/>
                </a:lnTo>
                <a:lnTo>
                  <a:pt x="7166" y="316"/>
                </a:lnTo>
                <a:lnTo>
                  <a:pt x="7151" y="323"/>
                </a:lnTo>
                <a:lnTo>
                  <a:pt x="7135" y="333"/>
                </a:lnTo>
                <a:lnTo>
                  <a:pt x="7135" y="333"/>
                </a:lnTo>
                <a:lnTo>
                  <a:pt x="7110" y="339"/>
                </a:lnTo>
                <a:lnTo>
                  <a:pt x="7083" y="347"/>
                </a:lnTo>
                <a:lnTo>
                  <a:pt x="7056" y="354"/>
                </a:lnTo>
                <a:lnTo>
                  <a:pt x="7029" y="362"/>
                </a:lnTo>
                <a:lnTo>
                  <a:pt x="7003" y="369"/>
                </a:lnTo>
                <a:lnTo>
                  <a:pt x="6977" y="376"/>
                </a:lnTo>
                <a:lnTo>
                  <a:pt x="6950" y="382"/>
                </a:lnTo>
                <a:lnTo>
                  <a:pt x="6926" y="386"/>
                </a:lnTo>
                <a:lnTo>
                  <a:pt x="6882" y="395"/>
                </a:lnTo>
                <a:lnTo>
                  <a:pt x="6839" y="405"/>
                </a:lnTo>
                <a:lnTo>
                  <a:pt x="6799" y="417"/>
                </a:lnTo>
                <a:lnTo>
                  <a:pt x="6759" y="431"/>
                </a:lnTo>
                <a:lnTo>
                  <a:pt x="6740" y="437"/>
                </a:lnTo>
                <a:lnTo>
                  <a:pt x="6722" y="446"/>
                </a:lnTo>
                <a:lnTo>
                  <a:pt x="6705" y="453"/>
                </a:lnTo>
                <a:lnTo>
                  <a:pt x="6688" y="462"/>
                </a:lnTo>
                <a:lnTo>
                  <a:pt x="6672" y="471"/>
                </a:lnTo>
                <a:lnTo>
                  <a:pt x="6657" y="479"/>
                </a:lnTo>
                <a:lnTo>
                  <a:pt x="6643" y="489"/>
                </a:lnTo>
                <a:lnTo>
                  <a:pt x="6630" y="498"/>
                </a:lnTo>
                <a:lnTo>
                  <a:pt x="6612" y="512"/>
                </a:lnTo>
                <a:lnTo>
                  <a:pt x="6593" y="526"/>
                </a:lnTo>
                <a:lnTo>
                  <a:pt x="6573" y="539"/>
                </a:lnTo>
                <a:lnTo>
                  <a:pt x="6551" y="551"/>
                </a:lnTo>
                <a:lnTo>
                  <a:pt x="6529" y="562"/>
                </a:lnTo>
                <a:lnTo>
                  <a:pt x="6505" y="573"/>
                </a:lnTo>
                <a:lnTo>
                  <a:pt x="6481" y="584"/>
                </a:lnTo>
                <a:lnTo>
                  <a:pt x="6455" y="593"/>
                </a:lnTo>
                <a:lnTo>
                  <a:pt x="6432" y="602"/>
                </a:lnTo>
                <a:lnTo>
                  <a:pt x="6408" y="610"/>
                </a:lnTo>
                <a:lnTo>
                  <a:pt x="6385" y="620"/>
                </a:lnTo>
                <a:lnTo>
                  <a:pt x="6361" y="629"/>
                </a:lnTo>
                <a:lnTo>
                  <a:pt x="6339" y="639"/>
                </a:lnTo>
                <a:lnTo>
                  <a:pt x="6317" y="650"/>
                </a:lnTo>
                <a:lnTo>
                  <a:pt x="6295" y="659"/>
                </a:lnTo>
                <a:lnTo>
                  <a:pt x="6275" y="670"/>
                </a:lnTo>
                <a:lnTo>
                  <a:pt x="6205" y="706"/>
                </a:lnTo>
                <a:lnTo>
                  <a:pt x="6135" y="742"/>
                </a:lnTo>
                <a:lnTo>
                  <a:pt x="6066" y="778"/>
                </a:lnTo>
                <a:lnTo>
                  <a:pt x="5997" y="813"/>
                </a:lnTo>
                <a:lnTo>
                  <a:pt x="5928" y="849"/>
                </a:lnTo>
                <a:lnTo>
                  <a:pt x="5858" y="886"/>
                </a:lnTo>
                <a:lnTo>
                  <a:pt x="5790" y="923"/>
                </a:lnTo>
                <a:lnTo>
                  <a:pt x="5722" y="959"/>
                </a:lnTo>
                <a:lnTo>
                  <a:pt x="5681" y="979"/>
                </a:lnTo>
                <a:lnTo>
                  <a:pt x="5642" y="1002"/>
                </a:lnTo>
                <a:lnTo>
                  <a:pt x="5623" y="1014"/>
                </a:lnTo>
                <a:lnTo>
                  <a:pt x="5607" y="1025"/>
                </a:lnTo>
                <a:lnTo>
                  <a:pt x="5599" y="1033"/>
                </a:lnTo>
                <a:lnTo>
                  <a:pt x="5593" y="1039"/>
                </a:lnTo>
                <a:lnTo>
                  <a:pt x="5586" y="1047"/>
                </a:lnTo>
                <a:lnTo>
                  <a:pt x="5581" y="1054"/>
                </a:lnTo>
                <a:lnTo>
                  <a:pt x="5561" y="1059"/>
                </a:lnTo>
                <a:lnTo>
                  <a:pt x="5542" y="1065"/>
                </a:lnTo>
                <a:lnTo>
                  <a:pt x="5525" y="1071"/>
                </a:lnTo>
                <a:lnTo>
                  <a:pt x="5512" y="1079"/>
                </a:lnTo>
                <a:lnTo>
                  <a:pt x="5498" y="1087"/>
                </a:lnTo>
                <a:lnTo>
                  <a:pt x="5487" y="1097"/>
                </a:lnTo>
                <a:lnTo>
                  <a:pt x="5477" y="1107"/>
                </a:lnTo>
                <a:lnTo>
                  <a:pt x="5470" y="1119"/>
                </a:lnTo>
                <a:lnTo>
                  <a:pt x="5465" y="1120"/>
                </a:lnTo>
                <a:lnTo>
                  <a:pt x="5459" y="1122"/>
                </a:lnTo>
                <a:lnTo>
                  <a:pt x="5450" y="1125"/>
                </a:lnTo>
                <a:lnTo>
                  <a:pt x="5441" y="1129"/>
                </a:lnTo>
                <a:lnTo>
                  <a:pt x="5434" y="1132"/>
                </a:lnTo>
                <a:lnTo>
                  <a:pt x="5427" y="1136"/>
                </a:lnTo>
                <a:lnTo>
                  <a:pt x="5421" y="1142"/>
                </a:lnTo>
                <a:lnTo>
                  <a:pt x="5416" y="1147"/>
                </a:lnTo>
                <a:lnTo>
                  <a:pt x="5412" y="1153"/>
                </a:lnTo>
                <a:lnTo>
                  <a:pt x="5409" y="1159"/>
                </a:lnTo>
                <a:lnTo>
                  <a:pt x="5400" y="1161"/>
                </a:lnTo>
                <a:lnTo>
                  <a:pt x="5393" y="1163"/>
                </a:lnTo>
                <a:lnTo>
                  <a:pt x="5386" y="1165"/>
                </a:lnTo>
                <a:lnTo>
                  <a:pt x="5379" y="1168"/>
                </a:lnTo>
                <a:lnTo>
                  <a:pt x="5374" y="1171"/>
                </a:lnTo>
                <a:lnTo>
                  <a:pt x="5368" y="1176"/>
                </a:lnTo>
                <a:lnTo>
                  <a:pt x="5364" y="1180"/>
                </a:lnTo>
                <a:lnTo>
                  <a:pt x="5361" y="1184"/>
                </a:lnTo>
                <a:lnTo>
                  <a:pt x="5370" y="1180"/>
                </a:lnTo>
                <a:lnTo>
                  <a:pt x="5378" y="1176"/>
                </a:lnTo>
                <a:lnTo>
                  <a:pt x="5387" y="1171"/>
                </a:lnTo>
                <a:lnTo>
                  <a:pt x="5395" y="1167"/>
                </a:lnTo>
                <a:lnTo>
                  <a:pt x="5389" y="1173"/>
                </a:lnTo>
                <a:lnTo>
                  <a:pt x="5381" y="1178"/>
                </a:lnTo>
                <a:lnTo>
                  <a:pt x="5378" y="1180"/>
                </a:lnTo>
                <a:lnTo>
                  <a:pt x="5373" y="1182"/>
                </a:lnTo>
                <a:lnTo>
                  <a:pt x="5367" y="1183"/>
                </a:lnTo>
                <a:lnTo>
                  <a:pt x="5361" y="1184"/>
                </a:lnTo>
                <a:lnTo>
                  <a:pt x="5325" y="1205"/>
                </a:lnTo>
                <a:lnTo>
                  <a:pt x="5288" y="1225"/>
                </a:lnTo>
                <a:lnTo>
                  <a:pt x="5270" y="1235"/>
                </a:lnTo>
                <a:lnTo>
                  <a:pt x="5252" y="1246"/>
                </a:lnTo>
                <a:lnTo>
                  <a:pt x="5235" y="1257"/>
                </a:lnTo>
                <a:lnTo>
                  <a:pt x="5219" y="1267"/>
                </a:lnTo>
                <a:lnTo>
                  <a:pt x="5129" y="1334"/>
                </a:lnTo>
                <a:lnTo>
                  <a:pt x="5039" y="1399"/>
                </a:lnTo>
                <a:lnTo>
                  <a:pt x="4949" y="1465"/>
                </a:lnTo>
                <a:lnTo>
                  <a:pt x="4860" y="1531"/>
                </a:lnTo>
                <a:lnTo>
                  <a:pt x="4771" y="1596"/>
                </a:lnTo>
                <a:lnTo>
                  <a:pt x="4681" y="1662"/>
                </a:lnTo>
                <a:lnTo>
                  <a:pt x="4592" y="1728"/>
                </a:lnTo>
                <a:lnTo>
                  <a:pt x="4504" y="1795"/>
                </a:lnTo>
                <a:lnTo>
                  <a:pt x="4479" y="1814"/>
                </a:lnTo>
                <a:lnTo>
                  <a:pt x="4456" y="1832"/>
                </a:lnTo>
                <a:lnTo>
                  <a:pt x="4432" y="1851"/>
                </a:lnTo>
                <a:lnTo>
                  <a:pt x="4410" y="1869"/>
                </a:lnTo>
                <a:lnTo>
                  <a:pt x="4388" y="1890"/>
                </a:lnTo>
                <a:lnTo>
                  <a:pt x="4368" y="1909"/>
                </a:lnTo>
                <a:lnTo>
                  <a:pt x="4348" y="1929"/>
                </a:lnTo>
                <a:lnTo>
                  <a:pt x="4331" y="1950"/>
                </a:lnTo>
                <a:lnTo>
                  <a:pt x="4295" y="1993"/>
                </a:lnTo>
                <a:lnTo>
                  <a:pt x="4258" y="2035"/>
                </a:lnTo>
                <a:lnTo>
                  <a:pt x="4220" y="2075"/>
                </a:lnTo>
                <a:lnTo>
                  <a:pt x="4180" y="2116"/>
                </a:lnTo>
                <a:lnTo>
                  <a:pt x="4140" y="2155"/>
                </a:lnTo>
                <a:lnTo>
                  <a:pt x="4097" y="2196"/>
                </a:lnTo>
                <a:lnTo>
                  <a:pt x="4054" y="2234"/>
                </a:lnTo>
                <a:lnTo>
                  <a:pt x="4012" y="2274"/>
                </a:lnTo>
                <a:lnTo>
                  <a:pt x="3988" y="2292"/>
                </a:lnTo>
                <a:lnTo>
                  <a:pt x="3967" y="2311"/>
                </a:lnTo>
                <a:lnTo>
                  <a:pt x="3956" y="2322"/>
                </a:lnTo>
                <a:lnTo>
                  <a:pt x="3949" y="2332"/>
                </a:lnTo>
                <a:lnTo>
                  <a:pt x="3944" y="2338"/>
                </a:lnTo>
                <a:lnTo>
                  <a:pt x="3942" y="2344"/>
                </a:lnTo>
                <a:lnTo>
                  <a:pt x="3939" y="2349"/>
                </a:lnTo>
                <a:lnTo>
                  <a:pt x="3938" y="2356"/>
                </a:lnTo>
                <a:lnTo>
                  <a:pt x="3902" y="2391"/>
                </a:lnTo>
                <a:lnTo>
                  <a:pt x="3865" y="2426"/>
                </a:lnTo>
                <a:lnTo>
                  <a:pt x="3830" y="2461"/>
                </a:lnTo>
                <a:lnTo>
                  <a:pt x="3796" y="2497"/>
                </a:lnTo>
                <a:lnTo>
                  <a:pt x="3763" y="2533"/>
                </a:lnTo>
                <a:lnTo>
                  <a:pt x="3730" y="2570"/>
                </a:lnTo>
                <a:lnTo>
                  <a:pt x="3699" y="2606"/>
                </a:lnTo>
                <a:lnTo>
                  <a:pt x="3669" y="2645"/>
                </a:lnTo>
                <a:lnTo>
                  <a:pt x="3646" y="2674"/>
                </a:lnTo>
                <a:lnTo>
                  <a:pt x="3621" y="2704"/>
                </a:lnTo>
                <a:lnTo>
                  <a:pt x="3594" y="2732"/>
                </a:lnTo>
                <a:lnTo>
                  <a:pt x="3569" y="2761"/>
                </a:lnTo>
                <a:lnTo>
                  <a:pt x="3541" y="2790"/>
                </a:lnTo>
                <a:lnTo>
                  <a:pt x="3514" y="2818"/>
                </a:lnTo>
                <a:lnTo>
                  <a:pt x="3488" y="2847"/>
                </a:lnTo>
                <a:lnTo>
                  <a:pt x="3461" y="2875"/>
                </a:lnTo>
                <a:lnTo>
                  <a:pt x="3454" y="2892"/>
                </a:lnTo>
                <a:lnTo>
                  <a:pt x="3448" y="2909"/>
                </a:lnTo>
                <a:lnTo>
                  <a:pt x="3439" y="2925"/>
                </a:lnTo>
                <a:lnTo>
                  <a:pt x="3431" y="2941"/>
                </a:lnTo>
                <a:lnTo>
                  <a:pt x="3422" y="2957"/>
                </a:lnTo>
                <a:lnTo>
                  <a:pt x="3413" y="2973"/>
                </a:lnTo>
                <a:lnTo>
                  <a:pt x="3402" y="2989"/>
                </a:lnTo>
                <a:lnTo>
                  <a:pt x="3391" y="3004"/>
                </a:lnTo>
                <a:lnTo>
                  <a:pt x="3369" y="3034"/>
                </a:lnTo>
                <a:lnTo>
                  <a:pt x="3344" y="3065"/>
                </a:lnTo>
                <a:lnTo>
                  <a:pt x="3321" y="3094"/>
                </a:lnTo>
                <a:lnTo>
                  <a:pt x="3296" y="3124"/>
                </a:lnTo>
                <a:lnTo>
                  <a:pt x="3256" y="3174"/>
                </a:lnTo>
                <a:lnTo>
                  <a:pt x="3217" y="3225"/>
                </a:lnTo>
                <a:lnTo>
                  <a:pt x="3180" y="3276"/>
                </a:lnTo>
                <a:lnTo>
                  <a:pt x="3143" y="3328"/>
                </a:lnTo>
                <a:lnTo>
                  <a:pt x="3107" y="3380"/>
                </a:lnTo>
                <a:lnTo>
                  <a:pt x="3072" y="3431"/>
                </a:lnTo>
                <a:lnTo>
                  <a:pt x="3038" y="3483"/>
                </a:lnTo>
                <a:lnTo>
                  <a:pt x="3005" y="3537"/>
                </a:lnTo>
                <a:lnTo>
                  <a:pt x="2987" y="3549"/>
                </a:lnTo>
                <a:lnTo>
                  <a:pt x="2970" y="3561"/>
                </a:lnTo>
                <a:lnTo>
                  <a:pt x="2955" y="3574"/>
                </a:lnTo>
                <a:lnTo>
                  <a:pt x="2940" y="3588"/>
                </a:lnTo>
                <a:lnTo>
                  <a:pt x="2927" y="3602"/>
                </a:lnTo>
                <a:lnTo>
                  <a:pt x="2914" y="3616"/>
                </a:lnTo>
                <a:lnTo>
                  <a:pt x="2904" y="3631"/>
                </a:lnTo>
                <a:lnTo>
                  <a:pt x="2893" y="3646"/>
                </a:lnTo>
                <a:lnTo>
                  <a:pt x="2882" y="3661"/>
                </a:lnTo>
                <a:lnTo>
                  <a:pt x="2874" y="3676"/>
                </a:lnTo>
                <a:lnTo>
                  <a:pt x="2865" y="3692"/>
                </a:lnTo>
                <a:lnTo>
                  <a:pt x="2857" y="3708"/>
                </a:lnTo>
                <a:lnTo>
                  <a:pt x="2843" y="3740"/>
                </a:lnTo>
                <a:lnTo>
                  <a:pt x="2830" y="3773"/>
                </a:lnTo>
                <a:lnTo>
                  <a:pt x="2827" y="3783"/>
                </a:lnTo>
                <a:lnTo>
                  <a:pt x="2825" y="3795"/>
                </a:lnTo>
                <a:lnTo>
                  <a:pt x="2825" y="3801"/>
                </a:lnTo>
                <a:lnTo>
                  <a:pt x="2826" y="3808"/>
                </a:lnTo>
                <a:lnTo>
                  <a:pt x="2828" y="3814"/>
                </a:lnTo>
                <a:lnTo>
                  <a:pt x="2832" y="3820"/>
                </a:lnTo>
                <a:lnTo>
                  <a:pt x="2837" y="3829"/>
                </a:lnTo>
                <a:lnTo>
                  <a:pt x="2843" y="3837"/>
                </a:lnTo>
                <a:lnTo>
                  <a:pt x="2846" y="3845"/>
                </a:lnTo>
                <a:lnTo>
                  <a:pt x="2848" y="3853"/>
                </a:lnTo>
                <a:lnTo>
                  <a:pt x="2849" y="3859"/>
                </a:lnTo>
                <a:lnTo>
                  <a:pt x="2849" y="3866"/>
                </a:lnTo>
                <a:lnTo>
                  <a:pt x="2848" y="3873"/>
                </a:lnTo>
                <a:lnTo>
                  <a:pt x="2846" y="3879"/>
                </a:lnTo>
                <a:lnTo>
                  <a:pt x="2843" y="3885"/>
                </a:lnTo>
                <a:lnTo>
                  <a:pt x="2838" y="3891"/>
                </a:lnTo>
                <a:lnTo>
                  <a:pt x="2834" y="3896"/>
                </a:lnTo>
                <a:lnTo>
                  <a:pt x="2829" y="3902"/>
                </a:lnTo>
                <a:lnTo>
                  <a:pt x="2816" y="3912"/>
                </a:lnTo>
                <a:lnTo>
                  <a:pt x="2801" y="3922"/>
                </a:lnTo>
                <a:lnTo>
                  <a:pt x="2789" y="3929"/>
                </a:lnTo>
                <a:lnTo>
                  <a:pt x="2779" y="3938"/>
                </a:lnTo>
                <a:lnTo>
                  <a:pt x="2769" y="3947"/>
                </a:lnTo>
                <a:lnTo>
                  <a:pt x="2759" y="3956"/>
                </a:lnTo>
                <a:lnTo>
                  <a:pt x="2742" y="3975"/>
                </a:lnTo>
                <a:lnTo>
                  <a:pt x="2727" y="3995"/>
                </a:lnTo>
                <a:lnTo>
                  <a:pt x="2711" y="4015"/>
                </a:lnTo>
                <a:lnTo>
                  <a:pt x="2697" y="4036"/>
                </a:lnTo>
                <a:lnTo>
                  <a:pt x="2682" y="4056"/>
                </a:lnTo>
                <a:lnTo>
                  <a:pt x="2667" y="4078"/>
                </a:lnTo>
                <a:lnTo>
                  <a:pt x="2653" y="4099"/>
                </a:lnTo>
                <a:lnTo>
                  <a:pt x="2638" y="4120"/>
                </a:lnTo>
                <a:lnTo>
                  <a:pt x="2623" y="4141"/>
                </a:lnTo>
                <a:lnTo>
                  <a:pt x="2608" y="4162"/>
                </a:lnTo>
                <a:lnTo>
                  <a:pt x="2579" y="4205"/>
                </a:lnTo>
                <a:lnTo>
                  <a:pt x="2550" y="4246"/>
                </a:lnTo>
                <a:lnTo>
                  <a:pt x="2542" y="4257"/>
                </a:lnTo>
                <a:lnTo>
                  <a:pt x="2533" y="4267"/>
                </a:lnTo>
                <a:lnTo>
                  <a:pt x="2523" y="4276"/>
                </a:lnTo>
                <a:lnTo>
                  <a:pt x="2512" y="4285"/>
                </a:lnTo>
                <a:lnTo>
                  <a:pt x="2500" y="4293"/>
                </a:lnTo>
                <a:lnTo>
                  <a:pt x="2487" y="4302"/>
                </a:lnTo>
                <a:lnTo>
                  <a:pt x="2473" y="4309"/>
                </a:lnTo>
                <a:lnTo>
                  <a:pt x="2457" y="4316"/>
                </a:lnTo>
                <a:lnTo>
                  <a:pt x="2446" y="4321"/>
                </a:lnTo>
                <a:lnTo>
                  <a:pt x="2435" y="4325"/>
                </a:lnTo>
                <a:lnTo>
                  <a:pt x="2424" y="4331"/>
                </a:lnTo>
                <a:lnTo>
                  <a:pt x="2415" y="4337"/>
                </a:lnTo>
                <a:lnTo>
                  <a:pt x="2398" y="4349"/>
                </a:lnTo>
                <a:lnTo>
                  <a:pt x="2383" y="4362"/>
                </a:lnTo>
                <a:lnTo>
                  <a:pt x="2370" y="4375"/>
                </a:lnTo>
                <a:lnTo>
                  <a:pt x="2358" y="4389"/>
                </a:lnTo>
                <a:lnTo>
                  <a:pt x="2349" y="4404"/>
                </a:lnTo>
                <a:lnTo>
                  <a:pt x="2340" y="4420"/>
                </a:lnTo>
                <a:lnTo>
                  <a:pt x="2328" y="4446"/>
                </a:lnTo>
                <a:lnTo>
                  <a:pt x="2313" y="4470"/>
                </a:lnTo>
                <a:lnTo>
                  <a:pt x="2309" y="4477"/>
                </a:lnTo>
                <a:lnTo>
                  <a:pt x="2305" y="4482"/>
                </a:lnTo>
                <a:lnTo>
                  <a:pt x="2299" y="4487"/>
                </a:lnTo>
                <a:lnTo>
                  <a:pt x="2293" y="4493"/>
                </a:lnTo>
                <a:lnTo>
                  <a:pt x="2287" y="4498"/>
                </a:lnTo>
                <a:lnTo>
                  <a:pt x="2279" y="4502"/>
                </a:lnTo>
                <a:lnTo>
                  <a:pt x="2271" y="4507"/>
                </a:lnTo>
                <a:lnTo>
                  <a:pt x="2261" y="4511"/>
                </a:lnTo>
                <a:lnTo>
                  <a:pt x="2258" y="4526"/>
                </a:lnTo>
                <a:lnTo>
                  <a:pt x="2253" y="4542"/>
                </a:lnTo>
                <a:lnTo>
                  <a:pt x="2250" y="4558"/>
                </a:lnTo>
                <a:lnTo>
                  <a:pt x="2248" y="4574"/>
                </a:lnTo>
                <a:lnTo>
                  <a:pt x="2246" y="4612"/>
                </a:lnTo>
                <a:lnTo>
                  <a:pt x="2243" y="4651"/>
                </a:lnTo>
                <a:lnTo>
                  <a:pt x="2239" y="4689"/>
                </a:lnTo>
                <a:lnTo>
                  <a:pt x="2233" y="4726"/>
                </a:lnTo>
                <a:lnTo>
                  <a:pt x="2226" y="4764"/>
                </a:lnTo>
                <a:lnTo>
                  <a:pt x="2216" y="4801"/>
                </a:lnTo>
                <a:lnTo>
                  <a:pt x="2210" y="4819"/>
                </a:lnTo>
                <a:lnTo>
                  <a:pt x="2204" y="4837"/>
                </a:lnTo>
                <a:lnTo>
                  <a:pt x="2197" y="4856"/>
                </a:lnTo>
                <a:lnTo>
                  <a:pt x="2189" y="4873"/>
                </a:lnTo>
                <a:lnTo>
                  <a:pt x="2186" y="4882"/>
                </a:lnTo>
                <a:lnTo>
                  <a:pt x="2183" y="4891"/>
                </a:lnTo>
                <a:lnTo>
                  <a:pt x="2181" y="4900"/>
                </a:lnTo>
                <a:lnTo>
                  <a:pt x="2179" y="4910"/>
                </a:lnTo>
                <a:lnTo>
                  <a:pt x="2178" y="4920"/>
                </a:lnTo>
                <a:lnTo>
                  <a:pt x="2177" y="4930"/>
                </a:lnTo>
                <a:lnTo>
                  <a:pt x="2177" y="4940"/>
                </a:lnTo>
                <a:lnTo>
                  <a:pt x="2178" y="4949"/>
                </a:lnTo>
                <a:lnTo>
                  <a:pt x="2179" y="4960"/>
                </a:lnTo>
                <a:lnTo>
                  <a:pt x="2180" y="4971"/>
                </a:lnTo>
                <a:lnTo>
                  <a:pt x="2183" y="4981"/>
                </a:lnTo>
                <a:lnTo>
                  <a:pt x="2186" y="4992"/>
                </a:lnTo>
                <a:lnTo>
                  <a:pt x="2189" y="5003"/>
                </a:lnTo>
                <a:lnTo>
                  <a:pt x="2194" y="5013"/>
                </a:lnTo>
                <a:lnTo>
                  <a:pt x="2199" y="5024"/>
                </a:lnTo>
                <a:lnTo>
                  <a:pt x="2204" y="5036"/>
                </a:lnTo>
                <a:lnTo>
                  <a:pt x="2207" y="5026"/>
                </a:lnTo>
                <a:lnTo>
                  <a:pt x="2210" y="5018"/>
                </a:lnTo>
                <a:lnTo>
                  <a:pt x="2215" y="5010"/>
                </a:lnTo>
                <a:lnTo>
                  <a:pt x="2220" y="5003"/>
                </a:lnTo>
                <a:lnTo>
                  <a:pt x="2234" y="4988"/>
                </a:lnTo>
                <a:lnTo>
                  <a:pt x="2250" y="4974"/>
                </a:lnTo>
                <a:lnTo>
                  <a:pt x="2266" y="4961"/>
                </a:lnTo>
                <a:lnTo>
                  <a:pt x="2282" y="4947"/>
                </a:lnTo>
                <a:lnTo>
                  <a:pt x="2289" y="4940"/>
                </a:lnTo>
                <a:lnTo>
                  <a:pt x="2295" y="4932"/>
                </a:lnTo>
                <a:lnTo>
                  <a:pt x="2300" y="4924"/>
                </a:lnTo>
                <a:lnTo>
                  <a:pt x="2305" y="4916"/>
                </a:lnTo>
                <a:lnTo>
                  <a:pt x="2312" y="4913"/>
                </a:lnTo>
                <a:lnTo>
                  <a:pt x="2320" y="4910"/>
                </a:lnTo>
                <a:lnTo>
                  <a:pt x="2326" y="4907"/>
                </a:lnTo>
                <a:lnTo>
                  <a:pt x="2332" y="4904"/>
                </a:lnTo>
                <a:lnTo>
                  <a:pt x="2342" y="4895"/>
                </a:lnTo>
                <a:lnTo>
                  <a:pt x="2351" y="4886"/>
                </a:lnTo>
                <a:lnTo>
                  <a:pt x="2365" y="4867"/>
                </a:lnTo>
                <a:lnTo>
                  <a:pt x="2378" y="4848"/>
                </a:lnTo>
                <a:lnTo>
                  <a:pt x="2386" y="4842"/>
                </a:lnTo>
                <a:lnTo>
                  <a:pt x="2393" y="4836"/>
                </a:lnTo>
                <a:lnTo>
                  <a:pt x="2397" y="4835"/>
                </a:lnTo>
                <a:lnTo>
                  <a:pt x="2401" y="4834"/>
                </a:lnTo>
                <a:lnTo>
                  <a:pt x="2406" y="4833"/>
                </a:lnTo>
                <a:lnTo>
                  <a:pt x="2411" y="4833"/>
                </a:lnTo>
                <a:lnTo>
                  <a:pt x="2424" y="4835"/>
                </a:lnTo>
                <a:lnTo>
                  <a:pt x="2442" y="4840"/>
                </a:lnTo>
                <a:lnTo>
                  <a:pt x="2466" y="4846"/>
                </a:lnTo>
                <a:lnTo>
                  <a:pt x="2495" y="4854"/>
                </a:lnTo>
                <a:lnTo>
                  <a:pt x="2515" y="4832"/>
                </a:lnTo>
                <a:lnTo>
                  <a:pt x="2534" y="4809"/>
                </a:lnTo>
                <a:lnTo>
                  <a:pt x="2553" y="4786"/>
                </a:lnTo>
                <a:lnTo>
                  <a:pt x="2573" y="4763"/>
                </a:lnTo>
                <a:lnTo>
                  <a:pt x="2593" y="4740"/>
                </a:lnTo>
                <a:lnTo>
                  <a:pt x="2613" y="4718"/>
                </a:lnTo>
                <a:lnTo>
                  <a:pt x="2635" y="4695"/>
                </a:lnTo>
                <a:lnTo>
                  <a:pt x="2657" y="4674"/>
                </a:lnTo>
                <a:lnTo>
                  <a:pt x="2673" y="4658"/>
                </a:lnTo>
                <a:lnTo>
                  <a:pt x="2687" y="4641"/>
                </a:lnTo>
                <a:lnTo>
                  <a:pt x="2693" y="4633"/>
                </a:lnTo>
                <a:lnTo>
                  <a:pt x="2698" y="4624"/>
                </a:lnTo>
                <a:lnTo>
                  <a:pt x="2702" y="4615"/>
                </a:lnTo>
                <a:lnTo>
                  <a:pt x="2706" y="4607"/>
                </a:lnTo>
                <a:lnTo>
                  <a:pt x="2708" y="4597"/>
                </a:lnTo>
                <a:lnTo>
                  <a:pt x="2709" y="4588"/>
                </a:lnTo>
                <a:lnTo>
                  <a:pt x="2709" y="4578"/>
                </a:lnTo>
                <a:lnTo>
                  <a:pt x="2709" y="4569"/>
                </a:lnTo>
                <a:lnTo>
                  <a:pt x="2707" y="4558"/>
                </a:lnTo>
                <a:lnTo>
                  <a:pt x="2704" y="4547"/>
                </a:lnTo>
                <a:lnTo>
                  <a:pt x="2699" y="4535"/>
                </a:lnTo>
                <a:lnTo>
                  <a:pt x="2693" y="4524"/>
                </a:lnTo>
                <a:lnTo>
                  <a:pt x="2688" y="4515"/>
                </a:lnTo>
                <a:lnTo>
                  <a:pt x="2685" y="4507"/>
                </a:lnTo>
                <a:lnTo>
                  <a:pt x="2684" y="4498"/>
                </a:lnTo>
                <a:lnTo>
                  <a:pt x="2684" y="4491"/>
                </a:lnTo>
                <a:lnTo>
                  <a:pt x="2694" y="4477"/>
                </a:lnTo>
                <a:lnTo>
                  <a:pt x="2706" y="4465"/>
                </a:lnTo>
                <a:lnTo>
                  <a:pt x="2719" y="4452"/>
                </a:lnTo>
                <a:lnTo>
                  <a:pt x="2733" y="4440"/>
                </a:lnTo>
                <a:lnTo>
                  <a:pt x="2749" y="4430"/>
                </a:lnTo>
                <a:lnTo>
                  <a:pt x="2764" y="4418"/>
                </a:lnTo>
                <a:lnTo>
                  <a:pt x="2777" y="4411"/>
                </a:lnTo>
                <a:lnTo>
                  <a:pt x="2789" y="4403"/>
                </a:lnTo>
                <a:lnTo>
                  <a:pt x="2804" y="4396"/>
                </a:lnTo>
                <a:lnTo>
                  <a:pt x="2819" y="4388"/>
                </a:lnTo>
                <a:lnTo>
                  <a:pt x="2834" y="4382"/>
                </a:lnTo>
                <a:lnTo>
                  <a:pt x="2851" y="4376"/>
                </a:lnTo>
                <a:lnTo>
                  <a:pt x="2869" y="4370"/>
                </a:lnTo>
                <a:lnTo>
                  <a:pt x="2888" y="4365"/>
                </a:lnTo>
                <a:lnTo>
                  <a:pt x="2893" y="4359"/>
                </a:lnTo>
                <a:lnTo>
                  <a:pt x="2897" y="4354"/>
                </a:lnTo>
                <a:lnTo>
                  <a:pt x="2900" y="4348"/>
                </a:lnTo>
                <a:lnTo>
                  <a:pt x="2903" y="4340"/>
                </a:lnTo>
                <a:lnTo>
                  <a:pt x="2900" y="4330"/>
                </a:lnTo>
                <a:lnTo>
                  <a:pt x="2899" y="4318"/>
                </a:lnTo>
                <a:lnTo>
                  <a:pt x="2906" y="4314"/>
                </a:lnTo>
                <a:lnTo>
                  <a:pt x="2912" y="4309"/>
                </a:lnTo>
                <a:lnTo>
                  <a:pt x="2917" y="4304"/>
                </a:lnTo>
                <a:lnTo>
                  <a:pt x="2923" y="4299"/>
                </a:lnTo>
                <a:lnTo>
                  <a:pt x="2932" y="4286"/>
                </a:lnTo>
                <a:lnTo>
                  <a:pt x="2941" y="4272"/>
                </a:lnTo>
                <a:lnTo>
                  <a:pt x="2948" y="4258"/>
                </a:lnTo>
                <a:lnTo>
                  <a:pt x="2956" y="4244"/>
                </a:lnTo>
                <a:lnTo>
                  <a:pt x="2963" y="4229"/>
                </a:lnTo>
                <a:lnTo>
                  <a:pt x="2969" y="4215"/>
                </a:lnTo>
                <a:lnTo>
                  <a:pt x="2974" y="4200"/>
                </a:lnTo>
                <a:lnTo>
                  <a:pt x="2979" y="4186"/>
                </a:lnTo>
                <a:lnTo>
                  <a:pt x="2983" y="4171"/>
                </a:lnTo>
                <a:lnTo>
                  <a:pt x="2986" y="4156"/>
                </a:lnTo>
                <a:lnTo>
                  <a:pt x="2989" y="4141"/>
                </a:lnTo>
                <a:lnTo>
                  <a:pt x="2990" y="4125"/>
                </a:lnTo>
                <a:lnTo>
                  <a:pt x="2991" y="4110"/>
                </a:lnTo>
                <a:lnTo>
                  <a:pt x="2991" y="4094"/>
                </a:lnTo>
                <a:lnTo>
                  <a:pt x="2990" y="4078"/>
                </a:lnTo>
                <a:lnTo>
                  <a:pt x="2989" y="4061"/>
                </a:lnTo>
                <a:lnTo>
                  <a:pt x="3003" y="4040"/>
                </a:lnTo>
                <a:lnTo>
                  <a:pt x="3017" y="4020"/>
                </a:lnTo>
                <a:lnTo>
                  <a:pt x="3031" y="4000"/>
                </a:lnTo>
                <a:lnTo>
                  <a:pt x="3045" y="3980"/>
                </a:lnTo>
                <a:lnTo>
                  <a:pt x="3058" y="3958"/>
                </a:lnTo>
                <a:lnTo>
                  <a:pt x="3072" y="3938"/>
                </a:lnTo>
                <a:lnTo>
                  <a:pt x="3086" y="3918"/>
                </a:lnTo>
                <a:lnTo>
                  <a:pt x="3100" y="3897"/>
                </a:lnTo>
                <a:lnTo>
                  <a:pt x="3124" y="3876"/>
                </a:lnTo>
                <a:lnTo>
                  <a:pt x="3146" y="3855"/>
                </a:lnTo>
                <a:lnTo>
                  <a:pt x="3156" y="3844"/>
                </a:lnTo>
                <a:lnTo>
                  <a:pt x="3166" y="3832"/>
                </a:lnTo>
                <a:lnTo>
                  <a:pt x="3175" y="3821"/>
                </a:lnTo>
                <a:lnTo>
                  <a:pt x="3181" y="3808"/>
                </a:lnTo>
                <a:lnTo>
                  <a:pt x="3204" y="3776"/>
                </a:lnTo>
                <a:lnTo>
                  <a:pt x="3227" y="3744"/>
                </a:lnTo>
                <a:lnTo>
                  <a:pt x="3252" y="3712"/>
                </a:lnTo>
                <a:lnTo>
                  <a:pt x="3277" y="3681"/>
                </a:lnTo>
                <a:lnTo>
                  <a:pt x="3304" y="3650"/>
                </a:lnTo>
                <a:lnTo>
                  <a:pt x="3332" y="3620"/>
                </a:lnTo>
                <a:lnTo>
                  <a:pt x="3360" y="3590"/>
                </a:lnTo>
                <a:lnTo>
                  <a:pt x="3389" y="3560"/>
                </a:lnTo>
                <a:lnTo>
                  <a:pt x="3448" y="3501"/>
                </a:lnTo>
                <a:lnTo>
                  <a:pt x="3507" y="3442"/>
                </a:lnTo>
                <a:lnTo>
                  <a:pt x="3565" y="3382"/>
                </a:lnTo>
                <a:lnTo>
                  <a:pt x="3622" y="3322"/>
                </a:lnTo>
                <a:lnTo>
                  <a:pt x="3611" y="3341"/>
                </a:lnTo>
                <a:lnTo>
                  <a:pt x="3602" y="3360"/>
                </a:lnTo>
                <a:lnTo>
                  <a:pt x="3593" y="3379"/>
                </a:lnTo>
                <a:lnTo>
                  <a:pt x="3586" y="3399"/>
                </a:lnTo>
                <a:lnTo>
                  <a:pt x="3580" y="3419"/>
                </a:lnTo>
                <a:lnTo>
                  <a:pt x="3575" y="3440"/>
                </a:lnTo>
                <a:lnTo>
                  <a:pt x="3572" y="3461"/>
                </a:lnTo>
                <a:lnTo>
                  <a:pt x="3570" y="3483"/>
                </a:lnTo>
                <a:lnTo>
                  <a:pt x="3569" y="3496"/>
                </a:lnTo>
                <a:lnTo>
                  <a:pt x="3569" y="3510"/>
                </a:lnTo>
                <a:lnTo>
                  <a:pt x="3569" y="3517"/>
                </a:lnTo>
                <a:lnTo>
                  <a:pt x="3570" y="3523"/>
                </a:lnTo>
                <a:lnTo>
                  <a:pt x="3571" y="3529"/>
                </a:lnTo>
                <a:lnTo>
                  <a:pt x="3574" y="3536"/>
                </a:lnTo>
                <a:lnTo>
                  <a:pt x="3577" y="3542"/>
                </a:lnTo>
                <a:lnTo>
                  <a:pt x="3581" y="3550"/>
                </a:lnTo>
                <a:lnTo>
                  <a:pt x="3588" y="3556"/>
                </a:lnTo>
                <a:lnTo>
                  <a:pt x="3595" y="3562"/>
                </a:lnTo>
                <a:lnTo>
                  <a:pt x="3605" y="3568"/>
                </a:lnTo>
                <a:lnTo>
                  <a:pt x="3616" y="3574"/>
                </a:lnTo>
                <a:lnTo>
                  <a:pt x="3630" y="3581"/>
                </a:lnTo>
                <a:lnTo>
                  <a:pt x="3644" y="3586"/>
                </a:lnTo>
                <a:lnTo>
                  <a:pt x="3658" y="3591"/>
                </a:lnTo>
                <a:lnTo>
                  <a:pt x="3672" y="3594"/>
                </a:lnTo>
                <a:lnTo>
                  <a:pt x="3685" y="3597"/>
                </a:lnTo>
                <a:lnTo>
                  <a:pt x="3697" y="3598"/>
                </a:lnTo>
                <a:lnTo>
                  <a:pt x="3707" y="3599"/>
                </a:lnTo>
                <a:lnTo>
                  <a:pt x="3717" y="3599"/>
                </a:lnTo>
                <a:lnTo>
                  <a:pt x="3727" y="3598"/>
                </a:lnTo>
                <a:lnTo>
                  <a:pt x="3735" y="3595"/>
                </a:lnTo>
                <a:lnTo>
                  <a:pt x="3744" y="3593"/>
                </a:lnTo>
                <a:lnTo>
                  <a:pt x="3751" y="3590"/>
                </a:lnTo>
                <a:lnTo>
                  <a:pt x="3759" y="3587"/>
                </a:lnTo>
                <a:lnTo>
                  <a:pt x="3765" y="3584"/>
                </a:lnTo>
                <a:lnTo>
                  <a:pt x="3778" y="3575"/>
                </a:lnTo>
                <a:lnTo>
                  <a:pt x="3789" y="3567"/>
                </a:lnTo>
                <a:lnTo>
                  <a:pt x="3806" y="3552"/>
                </a:lnTo>
                <a:lnTo>
                  <a:pt x="3825" y="3538"/>
                </a:lnTo>
                <a:lnTo>
                  <a:pt x="3845" y="3525"/>
                </a:lnTo>
                <a:lnTo>
                  <a:pt x="3866" y="3512"/>
                </a:lnTo>
                <a:lnTo>
                  <a:pt x="3889" y="3501"/>
                </a:lnTo>
                <a:lnTo>
                  <a:pt x="3913" y="3490"/>
                </a:lnTo>
                <a:lnTo>
                  <a:pt x="3939" y="3480"/>
                </a:lnTo>
                <a:lnTo>
                  <a:pt x="3967" y="3471"/>
                </a:lnTo>
                <a:lnTo>
                  <a:pt x="3953" y="3504"/>
                </a:lnTo>
                <a:lnTo>
                  <a:pt x="3940" y="3537"/>
                </a:lnTo>
                <a:lnTo>
                  <a:pt x="3926" y="3570"/>
                </a:lnTo>
                <a:lnTo>
                  <a:pt x="3913" y="3603"/>
                </a:lnTo>
                <a:lnTo>
                  <a:pt x="3904" y="3607"/>
                </a:lnTo>
                <a:lnTo>
                  <a:pt x="3895" y="3614"/>
                </a:lnTo>
                <a:lnTo>
                  <a:pt x="3887" y="3619"/>
                </a:lnTo>
                <a:lnTo>
                  <a:pt x="3880" y="3625"/>
                </a:lnTo>
                <a:lnTo>
                  <a:pt x="3874" y="3632"/>
                </a:lnTo>
                <a:lnTo>
                  <a:pt x="3869" y="3638"/>
                </a:lnTo>
                <a:lnTo>
                  <a:pt x="3863" y="3646"/>
                </a:lnTo>
                <a:lnTo>
                  <a:pt x="3859" y="3653"/>
                </a:lnTo>
                <a:lnTo>
                  <a:pt x="3844" y="3682"/>
                </a:lnTo>
                <a:lnTo>
                  <a:pt x="3828" y="3712"/>
                </a:lnTo>
                <a:lnTo>
                  <a:pt x="3804" y="3753"/>
                </a:lnTo>
                <a:lnTo>
                  <a:pt x="3780" y="3795"/>
                </a:lnTo>
                <a:lnTo>
                  <a:pt x="3757" y="3837"/>
                </a:lnTo>
                <a:lnTo>
                  <a:pt x="3732" y="3878"/>
                </a:lnTo>
                <a:lnTo>
                  <a:pt x="3708" y="3919"/>
                </a:lnTo>
                <a:lnTo>
                  <a:pt x="3683" y="3960"/>
                </a:lnTo>
                <a:lnTo>
                  <a:pt x="3657" y="4001"/>
                </a:lnTo>
                <a:lnTo>
                  <a:pt x="3631" y="4041"/>
                </a:lnTo>
                <a:lnTo>
                  <a:pt x="3610" y="4072"/>
                </a:lnTo>
                <a:lnTo>
                  <a:pt x="3591" y="4103"/>
                </a:lnTo>
                <a:lnTo>
                  <a:pt x="3573" y="4134"/>
                </a:lnTo>
                <a:lnTo>
                  <a:pt x="3555" y="4165"/>
                </a:lnTo>
                <a:lnTo>
                  <a:pt x="3539" y="4197"/>
                </a:lnTo>
                <a:lnTo>
                  <a:pt x="3523" y="4229"/>
                </a:lnTo>
                <a:lnTo>
                  <a:pt x="3508" y="4261"/>
                </a:lnTo>
                <a:lnTo>
                  <a:pt x="3494" y="4293"/>
                </a:lnTo>
                <a:lnTo>
                  <a:pt x="3462" y="4369"/>
                </a:lnTo>
                <a:lnTo>
                  <a:pt x="3430" y="4446"/>
                </a:lnTo>
                <a:lnTo>
                  <a:pt x="3398" y="4522"/>
                </a:lnTo>
                <a:lnTo>
                  <a:pt x="3366" y="4597"/>
                </a:lnTo>
                <a:lnTo>
                  <a:pt x="3334" y="4673"/>
                </a:lnTo>
                <a:lnTo>
                  <a:pt x="3301" y="4749"/>
                </a:lnTo>
                <a:lnTo>
                  <a:pt x="3269" y="4825"/>
                </a:lnTo>
                <a:lnTo>
                  <a:pt x="3236" y="4900"/>
                </a:lnTo>
                <a:lnTo>
                  <a:pt x="3230" y="4914"/>
                </a:lnTo>
                <a:lnTo>
                  <a:pt x="3224" y="4929"/>
                </a:lnTo>
                <a:lnTo>
                  <a:pt x="3217" y="4943"/>
                </a:lnTo>
                <a:lnTo>
                  <a:pt x="3210" y="4956"/>
                </a:lnTo>
                <a:lnTo>
                  <a:pt x="3206" y="4963"/>
                </a:lnTo>
                <a:lnTo>
                  <a:pt x="3201" y="4970"/>
                </a:lnTo>
                <a:lnTo>
                  <a:pt x="3195" y="4975"/>
                </a:lnTo>
                <a:lnTo>
                  <a:pt x="3190" y="4981"/>
                </a:lnTo>
                <a:lnTo>
                  <a:pt x="3183" y="4987"/>
                </a:lnTo>
                <a:lnTo>
                  <a:pt x="3176" y="4992"/>
                </a:lnTo>
                <a:lnTo>
                  <a:pt x="3167" y="4997"/>
                </a:lnTo>
                <a:lnTo>
                  <a:pt x="3158" y="5002"/>
                </a:lnTo>
                <a:lnTo>
                  <a:pt x="3156" y="5011"/>
                </a:lnTo>
                <a:lnTo>
                  <a:pt x="3152" y="5020"/>
                </a:lnTo>
                <a:lnTo>
                  <a:pt x="3141" y="5051"/>
                </a:lnTo>
                <a:lnTo>
                  <a:pt x="3129" y="5082"/>
                </a:lnTo>
                <a:lnTo>
                  <a:pt x="3124" y="5097"/>
                </a:lnTo>
                <a:lnTo>
                  <a:pt x="3118" y="5113"/>
                </a:lnTo>
                <a:lnTo>
                  <a:pt x="3115" y="5129"/>
                </a:lnTo>
                <a:lnTo>
                  <a:pt x="3112" y="5145"/>
                </a:lnTo>
                <a:lnTo>
                  <a:pt x="3109" y="5161"/>
                </a:lnTo>
                <a:lnTo>
                  <a:pt x="3104" y="5177"/>
                </a:lnTo>
                <a:lnTo>
                  <a:pt x="3102" y="5185"/>
                </a:lnTo>
                <a:lnTo>
                  <a:pt x="3101" y="5194"/>
                </a:lnTo>
                <a:lnTo>
                  <a:pt x="3100" y="5202"/>
                </a:lnTo>
                <a:lnTo>
                  <a:pt x="3100" y="5211"/>
                </a:lnTo>
                <a:lnTo>
                  <a:pt x="3101" y="5219"/>
                </a:lnTo>
                <a:lnTo>
                  <a:pt x="3103" y="5228"/>
                </a:lnTo>
                <a:lnTo>
                  <a:pt x="3106" y="5237"/>
                </a:lnTo>
                <a:lnTo>
                  <a:pt x="3112" y="5246"/>
                </a:lnTo>
                <a:lnTo>
                  <a:pt x="3118" y="5256"/>
                </a:lnTo>
                <a:lnTo>
                  <a:pt x="3128" y="5266"/>
                </a:lnTo>
                <a:lnTo>
                  <a:pt x="3138" y="5276"/>
                </a:lnTo>
                <a:lnTo>
                  <a:pt x="3152" y="5287"/>
                </a:lnTo>
                <a:lnTo>
                  <a:pt x="3156" y="5290"/>
                </a:lnTo>
                <a:lnTo>
                  <a:pt x="3158" y="5294"/>
                </a:lnTo>
                <a:lnTo>
                  <a:pt x="3158" y="5299"/>
                </a:lnTo>
                <a:lnTo>
                  <a:pt x="3157" y="5304"/>
                </a:lnTo>
                <a:lnTo>
                  <a:pt x="3153" y="5314"/>
                </a:lnTo>
                <a:lnTo>
                  <a:pt x="3149" y="5323"/>
                </a:lnTo>
                <a:lnTo>
                  <a:pt x="3138" y="5352"/>
                </a:lnTo>
                <a:lnTo>
                  <a:pt x="3127" y="5380"/>
                </a:lnTo>
                <a:lnTo>
                  <a:pt x="3115" y="5408"/>
                </a:lnTo>
                <a:lnTo>
                  <a:pt x="3103" y="5436"/>
                </a:lnTo>
                <a:lnTo>
                  <a:pt x="3087" y="5473"/>
                </a:lnTo>
                <a:lnTo>
                  <a:pt x="3072" y="5511"/>
                </a:lnTo>
                <a:lnTo>
                  <a:pt x="3056" y="5547"/>
                </a:lnTo>
                <a:lnTo>
                  <a:pt x="3041" y="5584"/>
                </a:lnTo>
                <a:lnTo>
                  <a:pt x="3025" y="5621"/>
                </a:lnTo>
                <a:lnTo>
                  <a:pt x="3010" y="5658"/>
                </a:lnTo>
                <a:lnTo>
                  <a:pt x="2994" y="5694"/>
                </a:lnTo>
                <a:lnTo>
                  <a:pt x="2979" y="5731"/>
                </a:lnTo>
                <a:lnTo>
                  <a:pt x="2973" y="5728"/>
                </a:lnTo>
                <a:lnTo>
                  <a:pt x="2953" y="5737"/>
                </a:lnTo>
                <a:lnTo>
                  <a:pt x="2933" y="5745"/>
                </a:lnTo>
                <a:lnTo>
                  <a:pt x="2915" y="5754"/>
                </a:lnTo>
                <a:lnTo>
                  <a:pt x="2898" y="5762"/>
                </a:lnTo>
                <a:lnTo>
                  <a:pt x="2881" y="5772"/>
                </a:lnTo>
                <a:lnTo>
                  <a:pt x="2864" y="5782"/>
                </a:lnTo>
                <a:lnTo>
                  <a:pt x="2848" y="5792"/>
                </a:lnTo>
                <a:lnTo>
                  <a:pt x="2833" y="5802"/>
                </a:lnTo>
                <a:lnTo>
                  <a:pt x="2819" y="5813"/>
                </a:lnTo>
                <a:lnTo>
                  <a:pt x="2805" y="5824"/>
                </a:lnTo>
                <a:lnTo>
                  <a:pt x="2793" y="5835"/>
                </a:lnTo>
                <a:lnTo>
                  <a:pt x="2781" y="5847"/>
                </a:lnTo>
                <a:lnTo>
                  <a:pt x="2769" y="5859"/>
                </a:lnTo>
                <a:lnTo>
                  <a:pt x="2758" y="5871"/>
                </a:lnTo>
                <a:lnTo>
                  <a:pt x="2749" y="5884"/>
                </a:lnTo>
                <a:lnTo>
                  <a:pt x="2739" y="5897"/>
                </a:lnTo>
                <a:lnTo>
                  <a:pt x="2717" y="5932"/>
                </a:lnTo>
                <a:lnTo>
                  <a:pt x="2697" y="5967"/>
                </a:lnTo>
                <a:lnTo>
                  <a:pt x="2686" y="5984"/>
                </a:lnTo>
                <a:lnTo>
                  <a:pt x="2677" y="6002"/>
                </a:lnTo>
                <a:lnTo>
                  <a:pt x="2669" y="6021"/>
                </a:lnTo>
                <a:lnTo>
                  <a:pt x="2662" y="6039"/>
                </a:lnTo>
                <a:lnTo>
                  <a:pt x="2656" y="6058"/>
                </a:lnTo>
                <a:lnTo>
                  <a:pt x="2651" y="6077"/>
                </a:lnTo>
                <a:lnTo>
                  <a:pt x="2647" y="6096"/>
                </a:lnTo>
                <a:lnTo>
                  <a:pt x="2644" y="6116"/>
                </a:lnTo>
                <a:lnTo>
                  <a:pt x="2644" y="6136"/>
                </a:lnTo>
                <a:lnTo>
                  <a:pt x="2645" y="6157"/>
                </a:lnTo>
                <a:lnTo>
                  <a:pt x="2647" y="6177"/>
                </a:lnTo>
                <a:lnTo>
                  <a:pt x="2652" y="6200"/>
                </a:lnTo>
                <a:lnTo>
                  <a:pt x="2646" y="6214"/>
                </a:lnTo>
                <a:lnTo>
                  <a:pt x="2643" y="6229"/>
                </a:lnTo>
                <a:lnTo>
                  <a:pt x="2641" y="6244"/>
                </a:lnTo>
                <a:lnTo>
                  <a:pt x="2641" y="6260"/>
                </a:lnTo>
                <a:lnTo>
                  <a:pt x="2641" y="6268"/>
                </a:lnTo>
                <a:lnTo>
                  <a:pt x="2642" y="6277"/>
                </a:lnTo>
                <a:lnTo>
                  <a:pt x="2644" y="6285"/>
                </a:lnTo>
                <a:lnTo>
                  <a:pt x="2646" y="6294"/>
                </a:lnTo>
                <a:lnTo>
                  <a:pt x="2650" y="6302"/>
                </a:lnTo>
                <a:lnTo>
                  <a:pt x="2653" y="6311"/>
                </a:lnTo>
                <a:lnTo>
                  <a:pt x="2657" y="6319"/>
                </a:lnTo>
                <a:lnTo>
                  <a:pt x="2662" y="6328"/>
                </a:lnTo>
                <a:lnTo>
                  <a:pt x="2662" y="6328"/>
                </a:lnTo>
                <a:lnTo>
                  <a:pt x="2668" y="6330"/>
                </a:lnTo>
                <a:lnTo>
                  <a:pt x="2677" y="6334"/>
                </a:lnTo>
                <a:lnTo>
                  <a:pt x="2679" y="6335"/>
                </a:lnTo>
                <a:lnTo>
                  <a:pt x="2683" y="6336"/>
                </a:lnTo>
                <a:lnTo>
                  <a:pt x="2690" y="6340"/>
                </a:lnTo>
                <a:lnTo>
                  <a:pt x="2690" y="6340"/>
                </a:lnTo>
                <a:lnTo>
                  <a:pt x="2690" y="6340"/>
                </a:lnTo>
                <a:lnTo>
                  <a:pt x="2690" y="6340"/>
                </a:lnTo>
                <a:lnTo>
                  <a:pt x="2690" y="6340"/>
                </a:lnTo>
                <a:lnTo>
                  <a:pt x="2687" y="6339"/>
                </a:lnTo>
                <a:lnTo>
                  <a:pt x="2683" y="6336"/>
                </a:lnTo>
                <a:lnTo>
                  <a:pt x="2662" y="6328"/>
                </a:lnTo>
                <a:lnTo>
                  <a:pt x="2662" y="6328"/>
                </a:lnTo>
                <a:lnTo>
                  <a:pt x="2662" y="6328"/>
                </a:lnTo>
                <a:lnTo>
                  <a:pt x="2662" y="6328"/>
                </a:lnTo>
                <a:lnTo>
                  <a:pt x="2662" y="6328"/>
                </a:lnTo>
                <a:lnTo>
                  <a:pt x="2666" y="6339"/>
                </a:lnTo>
                <a:lnTo>
                  <a:pt x="2668" y="6348"/>
                </a:lnTo>
                <a:lnTo>
                  <a:pt x="2668" y="6352"/>
                </a:lnTo>
                <a:lnTo>
                  <a:pt x="2668" y="6357"/>
                </a:lnTo>
                <a:lnTo>
                  <a:pt x="2670" y="6360"/>
                </a:lnTo>
                <a:lnTo>
                  <a:pt x="2674" y="6365"/>
                </a:lnTo>
                <a:lnTo>
                  <a:pt x="2671" y="6374"/>
                </a:lnTo>
                <a:lnTo>
                  <a:pt x="2667" y="6382"/>
                </a:lnTo>
                <a:lnTo>
                  <a:pt x="2662" y="6392"/>
                </a:lnTo>
                <a:lnTo>
                  <a:pt x="2659" y="6400"/>
                </a:lnTo>
                <a:lnTo>
                  <a:pt x="2646" y="6400"/>
                </a:lnTo>
                <a:lnTo>
                  <a:pt x="2636" y="6401"/>
                </a:lnTo>
                <a:lnTo>
                  <a:pt x="2625" y="6403"/>
                </a:lnTo>
                <a:lnTo>
                  <a:pt x="2615" y="6404"/>
                </a:lnTo>
                <a:lnTo>
                  <a:pt x="2607" y="6406"/>
                </a:lnTo>
                <a:lnTo>
                  <a:pt x="2599" y="6408"/>
                </a:lnTo>
                <a:lnTo>
                  <a:pt x="2593" y="6411"/>
                </a:lnTo>
                <a:lnTo>
                  <a:pt x="2588" y="6414"/>
                </a:lnTo>
                <a:lnTo>
                  <a:pt x="2582" y="6419"/>
                </a:lnTo>
                <a:lnTo>
                  <a:pt x="2578" y="6422"/>
                </a:lnTo>
                <a:lnTo>
                  <a:pt x="2575" y="6427"/>
                </a:lnTo>
                <a:lnTo>
                  <a:pt x="2572" y="6431"/>
                </a:lnTo>
                <a:lnTo>
                  <a:pt x="2571" y="6437"/>
                </a:lnTo>
                <a:lnTo>
                  <a:pt x="2569" y="6443"/>
                </a:lnTo>
                <a:lnTo>
                  <a:pt x="2568" y="6449"/>
                </a:lnTo>
                <a:lnTo>
                  <a:pt x="2568" y="6456"/>
                </a:lnTo>
                <a:lnTo>
                  <a:pt x="2569" y="6467"/>
                </a:lnTo>
                <a:lnTo>
                  <a:pt x="2568" y="6477"/>
                </a:lnTo>
                <a:lnTo>
                  <a:pt x="2567" y="6488"/>
                </a:lnTo>
                <a:lnTo>
                  <a:pt x="2565" y="6499"/>
                </a:lnTo>
                <a:lnTo>
                  <a:pt x="2562" y="6508"/>
                </a:lnTo>
                <a:lnTo>
                  <a:pt x="2559" y="6518"/>
                </a:lnTo>
                <a:lnTo>
                  <a:pt x="2553" y="6527"/>
                </a:lnTo>
                <a:lnTo>
                  <a:pt x="2548" y="6536"/>
                </a:lnTo>
                <a:lnTo>
                  <a:pt x="2542" y="6544"/>
                </a:lnTo>
                <a:lnTo>
                  <a:pt x="2534" y="6553"/>
                </a:lnTo>
                <a:lnTo>
                  <a:pt x="2527" y="6562"/>
                </a:lnTo>
                <a:lnTo>
                  <a:pt x="2517" y="6569"/>
                </a:lnTo>
                <a:lnTo>
                  <a:pt x="2508" y="6576"/>
                </a:lnTo>
                <a:lnTo>
                  <a:pt x="2496" y="6583"/>
                </a:lnTo>
                <a:lnTo>
                  <a:pt x="2484" y="6589"/>
                </a:lnTo>
                <a:lnTo>
                  <a:pt x="2471" y="6596"/>
                </a:lnTo>
                <a:lnTo>
                  <a:pt x="2458" y="6602"/>
                </a:lnTo>
                <a:lnTo>
                  <a:pt x="2447" y="6607"/>
                </a:lnTo>
                <a:lnTo>
                  <a:pt x="2435" y="6615"/>
                </a:lnTo>
                <a:lnTo>
                  <a:pt x="2424" y="6621"/>
                </a:lnTo>
                <a:lnTo>
                  <a:pt x="2415" y="6629"/>
                </a:lnTo>
                <a:lnTo>
                  <a:pt x="2405" y="6636"/>
                </a:lnTo>
                <a:lnTo>
                  <a:pt x="2397" y="6644"/>
                </a:lnTo>
                <a:lnTo>
                  <a:pt x="2388" y="6652"/>
                </a:lnTo>
                <a:lnTo>
                  <a:pt x="2382" y="6661"/>
                </a:lnTo>
                <a:lnTo>
                  <a:pt x="2374" y="6669"/>
                </a:lnTo>
                <a:lnTo>
                  <a:pt x="2368" y="6678"/>
                </a:lnTo>
                <a:lnTo>
                  <a:pt x="2362" y="6686"/>
                </a:lnTo>
                <a:lnTo>
                  <a:pt x="2353" y="6706"/>
                </a:lnTo>
                <a:lnTo>
                  <a:pt x="2344" y="6725"/>
                </a:lnTo>
                <a:lnTo>
                  <a:pt x="2332" y="6752"/>
                </a:lnTo>
                <a:lnTo>
                  <a:pt x="2320" y="6780"/>
                </a:lnTo>
                <a:lnTo>
                  <a:pt x="2307" y="6807"/>
                </a:lnTo>
                <a:lnTo>
                  <a:pt x="2294" y="6835"/>
                </a:lnTo>
                <a:lnTo>
                  <a:pt x="2280" y="6872"/>
                </a:lnTo>
                <a:lnTo>
                  <a:pt x="2267" y="6909"/>
                </a:lnTo>
                <a:lnTo>
                  <a:pt x="2255" y="6947"/>
                </a:lnTo>
                <a:lnTo>
                  <a:pt x="2242" y="6985"/>
                </a:lnTo>
                <a:lnTo>
                  <a:pt x="2242" y="6987"/>
                </a:lnTo>
                <a:lnTo>
                  <a:pt x="2242" y="6989"/>
                </a:lnTo>
                <a:lnTo>
                  <a:pt x="2243" y="6991"/>
                </a:lnTo>
                <a:lnTo>
                  <a:pt x="2245" y="6995"/>
                </a:lnTo>
                <a:lnTo>
                  <a:pt x="2249" y="7000"/>
                </a:lnTo>
                <a:lnTo>
                  <a:pt x="2255" y="7004"/>
                </a:lnTo>
                <a:lnTo>
                  <a:pt x="2262" y="7007"/>
                </a:lnTo>
                <a:lnTo>
                  <a:pt x="2270" y="7010"/>
                </a:lnTo>
                <a:lnTo>
                  <a:pt x="2276" y="7011"/>
                </a:lnTo>
                <a:lnTo>
                  <a:pt x="2282" y="7011"/>
                </a:lnTo>
                <a:lnTo>
                  <a:pt x="2289" y="7010"/>
                </a:lnTo>
                <a:lnTo>
                  <a:pt x="2293" y="7007"/>
                </a:lnTo>
                <a:lnTo>
                  <a:pt x="2296" y="7005"/>
                </a:lnTo>
                <a:lnTo>
                  <a:pt x="2299" y="7003"/>
                </a:lnTo>
                <a:lnTo>
                  <a:pt x="2313" y="6981"/>
                </a:lnTo>
                <a:lnTo>
                  <a:pt x="2327" y="6958"/>
                </a:lnTo>
                <a:lnTo>
                  <a:pt x="2339" y="6935"/>
                </a:lnTo>
                <a:lnTo>
                  <a:pt x="2351" y="6911"/>
                </a:lnTo>
                <a:lnTo>
                  <a:pt x="2361" y="6890"/>
                </a:lnTo>
                <a:lnTo>
                  <a:pt x="2371" y="6869"/>
                </a:lnTo>
                <a:lnTo>
                  <a:pt x="2379" y="6847"/>
                </a:lnTo>
                <a:lnTo>
                  <a:pt x="2389" y="6826"/>
                </a:lnTo>
                <a:lnTo>
                  <a:pt x="2400" y="6806"/>
                </a:lnTo>
                <a:lnTo>
                  <a:pt x="2410" y="6787"/>
                </a:lnTo>
                <a:lnTo>
                  <a:pt x="2421" y="6766"/>
                </a:lnTo>
                <a:lnTo>
                  <a:pt x="2432" y="6747"/>
                </a:lnTo>
                <a:lnTo>
                  <a:pt x="2434" y="6764"/>
                </a:lnTo>
                <a:lnTo>
                  <a:pt x="2434" y="6781"/>
                </a:lnTo>
                <a:lnTo>
                  <a:pt x="2432" y="6798"/>
                </a:lnTo>
                <a:lnTo>
                  <a:pt x="2429" y="6814"/>
                </a:lnTo>
                <a:lnTo>
                  <a:pt x="2424" y="6830"/>
                </a:lnTo>
                <a:lnTo>
                  <a:pt x="2420" y="6845"/>
                </a:lnTo>
                <a:lnTo>
                  <a:pt x="2415" y="6860"/>
                </a:lnTo>
                <a:lnTo>
                  <a:pt x="2409" y="6875"/>
                </a:lnTo>
                <a:lnTo>
                  <a:pt x="2404" y="6889"/>
                </a:lnTo>
                <a:lnTo>
                  <a:pt x="2399" y="6902"/>
                </a:lnTo>
                <a:lnTo>
                  <a:pt x="2394" y="6915"/>
                </a:lnTo>
                <a:lnTo>
                  <a:pt x="2391" y="6929"/>
                </a:lnTo>
                <a:lnTo>
                  <a:pt x="2390" y="6936"/>
                </a:lnTo>
                <a:lnTo>
                  <a:pt x="2390" y="6942"/>
                </a:lnTo>
                <a:lnTo>
                  <a:pt x="2391" y="6950"/>
                </a:lnTo>
                <a:lnTo>
                  <a:pt x="2392" y="6957"/>
                </a:lnTo>
                <a:lnTo>
                  <a:pt x="2394" y="6965"/>
                </a:lnTo>
                <a:lnTo>
                  <a:pt x="2398" y="6972"/>
                </a:lnTo>
                <a:lnTo>
                  <a:pt x="2402" y="6981"/>
                </a:lnTo>
                <a:lnTo>
                  <a:pt x="2407" y="6989"/>
                </a:lnTo>
                <a:lnTo>
                  <a:pt x="2407" y="7009"/>
                </a:lnTo>
                <a:lnTo>
                  <a:pt x="2408" y="7028"/>
                </a:lnTo>
                <a:lnTo>
                  <a:pt x="2408" y="7048"/>
                </a:lnTo>
                <a:lnTo>
                  <a:pt x="2409" y="7067"/>
                </a:lnTo>
                <a:lnTo>
                  <a:pt x="2413" y="7068"/>
                </a:lnTo>
                <a:lnTo>
                  <a:pt x="2415" y="7070"/>
                </a:lnTo>
                <a:lnTo>
                  <a:pt x="2417" y="7074"/>
                </a:lnTo>
                <a:lnTo>
                  <a:pt x="2419" y="7077"/>
                </a:lnTo>
                <a:lnTo>
                  <a:pt x="2423" y="7081"/>
                </a:lnTo>
                <a:lnTo>
                  <a:pt x="2427" y="7085"/>
                </a:lnTo>
                <a:lnTo>
                  <a:pt x="2430" y="7088"/>
                </a:lnTo>
                <a:lnTo>
                  <a:pt x="2431" y="7090"/>
                </a:lnTo>
                <a:lnTo>
                  <a:pt x="2429" y="7091"/>
                </a:lnTo>
                <a:lnTo>
                  <a:pt x="2425" y="7091"/>
                </a:lnTo>
                <a:lnTo>
                  <a:pt x="2437" y="7094"/>
                </a:lnTo>
                <a:lnTo>
                  <a:pt x="2448" y="7097"/>
                </a:lnTo>
                <a:lnTo>
                  <a:pt x="2448" y="7097"/>
                </a:lnTo>
                <a:lnTo>
                  <a:pt x="2447" y="7100"/>
                </a:lnTo>
                <a:lnTo>
                  <a:pt x="2445" y="7102"/>
                </a:lnTo>
                <a:lnTo>
                  <a:pt x="2442" y="7105"/>
                </a:lnTo>
                <a:lnTo>
                  <a:pt x="2439" y="7107"/>
                </a:lnTo>
                <a:lnTo>
                  <a:pt x="2432" y="7111"/>
                </a:lnTo>
                <a:lnTo>
                  <a:pt x="2423" y="7114"/>
                </a:lnTo>
                <a:lnTo>
                  <a:pt x="2415" y="7117"/>
                </a:lnTo>
                <a:lnTo>
                  <a:pt x="2407" y="7122"/>
                </a:lnTo>
                <a:lnTo>
                  <a:pt x="2404" y="7124"/>
                </a:lnTo>
                <a:lnTo>
                  <a:pt x="2402" y="7126"/>
                </a:lnTo>
                <a:lnTo>
                  <a:pt x="2400" y="7128"/>
                </a:lnTo>
                <a:lnTo>
                  <a:pt x="2399" y="7130"/>
                </a:lnTo>
                <a:lnTo>
                  <a:pt x="2374" y="7200"/>
                </a:lnTo>
                <a:lnTo>
                  <a:pt x="2350" y="7269"/>
                </a:lnTo>
                <a:lnTo>
                  <a:pt x="2324" y="7338"/>
                </a:lnTo>
                <a:lnTo>
                  <a:pt x="2298" y="7407"/>
                </a:lnTo>
                <a:lnTo>
                  <a:pt x="2273" y="7476"/>
                </a:lnTo>
                <a:lnTo>
                  <a:pt x="2248" y="7545"/>
                </a:lnTo>
                <a:lnTo>
                  <a:pt x="2225" y="7615"/>
                </a:lnTo>
                <a:lnTo>
                  <a:pt x="2203" y="7685"/>
                </a:lnTo>
                <a:lnTo>
                  <a:pt x="2195" y="7712"/>
                </a:lnTo>
                <a:lnTo>
                  <a:pt x="2185" y="7737"/>
                </a:lnTo>
                <a:lnTo>
                  <a:pt x="2177" y="7764"/>
                </a:lnTo>
                <a:lnTo>
                  <a:pt x="2169" y="7791"/>
                </a:lnTo>
                <a:lnTo>
                  <a:pt x="2164" y="7798"/>
                </a:lnTo>
                <a:lnTo>
                  <a:pt x="2161" y="7807"/>
                </a:lnTo>
                <a:lnTo>
                  <a:pt x="2158" y="7810"/>
                </a:lnTo>
                <a:lnTo>
                  <a:pt x="2158" y="7814"/>
                </a:lnTo>
                <a:lnTo>
                  <a:pt x="2157" y="7818"/>
                </a:lnTo>
                <a:lnTo>
                  <a:pt x="2158" y="7824"/>
                </a:lnTo>
                <a:lnTo>
                  <a:pt x="2151" y="7854"/>
                </a:lnTo>
                <a:lnTo>
                  <a:pt x="2145" y="7883"/>
                </a:lnTo>
                <a:lnTo>
                  <a:pt x="2137" y="7913"/>
                </a:lnTo>
                <a:lnTo>
                  <a:pt x="2131" y="7943"/>
                </a:lnTo>
                <a:lnTo>
                  <a:pt x="2123" y="7973"/>
                </a:lnTo>
                <a:lnTo>
                  <a:pt x="2117" y="8003"/>
                </a:lnTo>
                <a:lnTo>
                  <a:pt x="2109" y="8033"/>
                </a:lnTo>
                <a:lnTo>
                  <a:pt x="2102" y="8063"/>
                </a:lnTo>
                <a:lnTo>
                  <a:pt x="2091" y="8114"/>
                </a:lnTo>
                <a:lnTo>
                  <a:pt x="2082" y="8165"/>
                </a:lnTo>
                <a:lnTo>
                  <a:pt x="2072" y="8217"/>
                </a:lnTo>
                <a:lnTo>
                  <a:pt x="2062" y="8269"/>
                </a:lnTo>
                <a:lnTo>
                  <a:pt x="2057" y="8294"/>
                </a:lnTo>
                <a:lnTo>
                  <a:pt x="2051" y="8320"/>
                </a:lnTo>
                <a:lnTo>
                  <a:pt x="2045" y="8345"/>
                </a:lnTo>
                <a:lnTo>
                  <a:pt x="2038" y="8370"/>
                </a:lnTo>
                <a:lnTo>
                  <a:pt x="2030" y="8396"/>
                </a:lnTo>
                <a:lnTo>
                  <a:pt x="2022" y="8420"/>
                </a:lnTo>
                <a:lnTo>
                  <a:pt x="2012" y="8445"/>
                </a:lnTo>
                <a:lnTo>
                  <a:pt x="2002" y="8469"/>
                </a:lnTo>
                <a:lnTo>
                  <a:pt x="1997" y="8481"/>
                </a:lnTo>
                <a:lnTo>
                  <a:pt x="1995" y="8494"/>
                </a:lnTo>
                <a:lnTo>
                  <a:pt x="1994" y="8507"/>
                </a:lnTo>
                <a:lnTo>
                  <a:pt x="1995" y="8520"/>
                </a:lnTo>
                <a:lnTo>
                  <a:pt x="1997" y="8534"/>
                </a:lnTo>
                <a:lnTo>
                  <a:pt x="2000" y="8548"/>
                </a:lnTo>
                <a:lnTo>
                  <a:pt x="2006" y="8562"/>
                </a:lnTo>
                <a:lnTo>
                  <a:pt x="2012" y="8577"/>
                </a:lnTo>
                <a:lnTo>
                  <a:pt x="2012" y="8581"/>
                </a:lnTo>
                <a:lnTo>
                  <a:pt x="2013" y="8587"/>
                </a:lnTo>
                <a:lnTo>
                  <a:pt x="2015" y="8592"/>
                </a:lnTo>
                <a:lnTo>
                  <a:pt x="2019" y="8597"/>
                </a:lnTo>
                <a:lnTo>
                  <a:pt x="2022" y="8603"/>
                </a:lnTo>
                <a:lnTo>
                  <a:pt x="2024" y="8608"/>
                </a:lnTo>
                <a:lnTo>
                  <a:pt x="2025" y="8613"/>
                </a:lnTo>
                <a:lnTo>
                  <a:pt x="2025" y="8617"/>
                </a:lnTo>
                <a:lnTo>
                  <a:pt x="2025" y="8617"/>
                </a:lnTo>
                <a:lnTo>
                  <a:pt x="2022" y="8624"/>
                </a:lnTo>
                <a:lnTo>
                  <a:pt x="2018" y="8629"/>
                </a:lnTo>
                <a:lnTo>
                  <a:pt x="2011" y="8635"/>
                </a:lnTo>
                <a:lnTo>
                  <a:pt x="2005" y="8640"/>
                </a:lnTo>
                <a:lnTo>
                  <a:pt x="1997" y="8645"/>
                </a:lnTo>
                <a:lnTo>
                  <a:pt x="1991" y="8651"/>
                </a:lnTo>
                <a:lnTo>
                  <a:pt x="1987" y="8656"/>
                </a:lnTo>
                <a:lnTo>
                  <a:pt x="1983" y="8662"/>
                </a:lnTo>
                <a:lnTo>
                  <a:pt x="1973" y="8696"/>
                </a:lnTo>
                <a:lnTo>
                  <a:pt x="1962" y="8731"/>
                </a:lnTo>
                <a:lnTo>
                  <a:pt x="1951" y="8764"/>
                </a:lnTo>
                <a:lnTo>
                  <a:pt x="1940" y="8797"/>
                </a:lnTo>
                <a:lnTo>
                  <a:pt x="1929" y="8831"/>
                </a:lnTo>
                <a:lnTo>
                  <a:pt x="1917" y="8864"/>
                </a:lnTo>
                <a:lnTo>
                  <a:pt x="1907" y="8898"/>
                </a:lnTo>
                <a:lnTo>
                  <a:pt x="1897" y="8932"/>
                </a:lnTo>
                <a:lnTo>
                  <a:pt x="1898" y="8956"/>
                </a:lnTo>
                <a:lnTo>
                  <a:pt x="1897" y="8979"/>
                </a:lnTo>
                <a:lnTo>
                  <a:pt x="1896" y="9003"/>
                </a:lnTo>
                <a:lnTo>
                  <a:pt x="1893" y="9026"/>
                </a:lnTo>
                <a:lnTo>
                  <a:pt x="1888" y="9050"/>
                </a:lnTo>
                <a:lnTo>
                  <a:pt x="1883" y="9072"/>
                </a:lnTo>
                <a:lnTo>
                  <a:pt x="1877" y="9094"/>
                </a:lnTo>
                <a:lnTo>
                  <a:pt x="1870" y="9117"/>
                </a:lnTo>
                <a:lnTo>
                  <a:pt x="1864" y="9139"/>
                </a:lnTo>
                <a:lnTo>
                  <a:pt x="1859" y="9162"/>
                </a:lnTo>
                <a:lnTo>
                  <a:pt x="1852" y="9184"/>
                </a:lnTo>
                <a:lnTo>
                  <a:pt x="1848" y="9207"/>
                </a:lnTo>
                <a:lnTo>
                  <a:pt x="1840" y="9244"/>
                </a:lnTo>
                <a:lnTo>
                  <a:pt x="1835" y="9281"/>
                </a:lnTo>
                <a:lnTo>
                  <a:pt x="1830" y="9318"/>
                </a:lnTo>
                <a:lnTo>
                  <a:pt x="1825" y="9356"/>
                </a:lnTo>
                <a:lnTo>
                  <a:pt x="1821" y="9393"/>
                </a:lnTo>
                <a:lnTo>
                  <a:pt x="1818" y="9430"/>
                </a:lnTo>
                <a:lnTo>
                  <a:pt x="1815" y="9469"/>
                </a:lnTo>
                <a:lnTo>
                  <a:pt x="1814" y="9506"/>
                </a:lnTo>
                <a:lnTo>
                  <a:pt x="1812" y="9545"/>
                </a:lnTo>
                <a:lnTo>
                  <a:pt x="1812" y="9583"/>
                </a:lnTo>
                <a:lnTo>
                  <a:pt x="1810" y="9621"/>
                </a:lnTo>
                <a:lnTo>
                  <a:pt x="1812" y="9660"/>
                </a:lnTo>
                <a:lnTo>
                  <a:pt x="1814" y="9737"/>
                </a:lnTo>
                <a:lnTo>
                  <a:pt x="1818" y="9815"/>
                </a:lnTo>
                <a:lnTo>
                  <a:pt x="1818" y="9826"/>
                </a:lnTo>
                <a:lnTo>
                  <a:pt x="1819" y="9838"/>
                </a:lnTo>
                <a:lnTo>
                  <a:pt x="1822" y="9844"/>
                </a:lnTo>
                <a:lnTo>
                  <a:pt x="1828" y="9850"/>
                </a:lnTo>
                <a:lnTo>
                  <a:pt x="1835" y="9856"/>
                </a:lnTo>
                <a:lnTo>
                  <a:pt x="1848" y="9861"/>
                </a:lnTo>
                <a:lnTo>
                  <a:pt x="1857" y="9861"/>
                </a:lnTo>
                <a:lnTo>
                  <a:pt x="1865" y="9860"/>
                </a:lnTo>
                <a:lnTo>
                  <a:pt x="1870" y="9858"/>
                </a:lnTo>
                <a:lnTo>
                  <a:pt x="1875" y="9855"/>
                </a:lnTo>
                <a:lnTo>
                  <a:pt x="1880" y="9848"/>
                </a:lnTo>
                <a:lnTo>
                  <a:pt x="1884" y="9840"/>
                </a:lnTo>
                <a:lnTo>
                  <a:pt x="1895" y="9821"/>
                </a:lnTo>
                <a:lnTo>
                  <a:pt x="1903" y="9802"/>
                </a:lnTo>
                <a:lnTo>
                  <a:pt x="1911" y="9783"/>
                </a:lnTo>
                <a:lnTo>
                  <a:pt x="1918" y="9762"/>
                </a:lnTo>
                <a:lnTo>
                  <a:pt x="1924" y="9742"/>
                </a:lnTo>
                <a:lnTo>
                  <a:pt x="1928" y="9722"/>
                </a:lnTo>
                <a:lnTo>
                  <a:pt x="1932" y="9701"/>
                </a:lnTo>
                <a:lnTo>
                  <a:pt x="1935" y="9680"/>
                </a:lnTo>
                <a:lnTo>
                  <a:pt x="1945" y="9624"/>
                </a:lnTo>
                <a:lnTo>
                  <a:pt x="1955" y="9567"/>
                </a:lnTo>
                <a:lnTo>
                  <a:pt x="1965" y="9510"/>
                </a:lnTo>
                <a:lnTo>
                  <a:pt x="1977" y="9455"/>
                </a:lnTo>
                <a:lnTo>
                  <a:pt x="1983" y="9427"/>
                </a:lnTo>
                <a:lnTo>
                  <a:pt x="1991" y="9400"/>
                </a:lnTo>
                <a:lnTo>
                  <a:pt x="1998" y="9372"/>
                </a:lnTo>
                <a:lnTo>
                  <a:pt x="2007" y="9344"/>
                </a:lnTo>
                <a:lnTo>
                  <a:pt x="2017" y="9317"/>
                </a:lnTo>
                <a:lnTo>
                  <a:pt x="2026" y="9290"/>
                </a:lnTo>
                <a:lnTo>
                  <a:pt x="2037" y="9263"/>
                </a:lnTo>
                <a:lnTo>
                  <a:pt x="2047" y="9236"/>
                </a:lnTo>
                <a:lnTo>
                  <a:pt x="2034" y="9230"/>
                </a:lnTo>
                <a:lnTo>
                  <a:pt x="2020" y="9222"/>
                </a:lnTo>
                <a:lnTo>
                  <a:pt x="2039" y="9165"/>
                </a:lnTo>
                <a:lnTo>
                  <a:pt x="2059" y="9107"/>
                </a:lnTo>
                <a:lnTo>
                  <a:pt x="2082" y="9051"/>
                </a:lnTo>
                <a:lnTo>
                  <a:pt x="2103" y="8993"/>
                </a:lnTo>
                <a:lnTo>
                  <a:pt x="2123" y="8935"/>
                </a:lnTo>
                <a:lnTo>
                  <a:pt x="2142" y="8878"/>
                </a:lnTo>
                <a:lnTo>
                  <a:pt x="2151" y="8849"/>
                </a:lnTo>
                <a:lnTo>
                  <a:pt x="2160" y="8819"/>
                </a:lnTo>
                <a:lnTo>
                  <a:pt x="2166" y="8789"/>
                </a:lnTo>
                <a:lnTo>
                  <a:pt x="2172" y="8759"/>
                </a:lnTo>
                <a:lnTo>
                  <a:pt x="2174" y="8751"/>
                </a:lnTo>
                <a:lnTo>
                  <a:pt x="2178" y="8742"/>
                </a:lnTo>
                <a:lnTo>
                  <a:pt x="2181" y="8734"/>
                </a:lnTo>
                <a:lnTo>
                  <a:pt x="2185" y="8724"/>
                </a:lnTo>
                <a:lnTo>
                  <a:pt x="2194" y="8707"/>
                </a:lnTo>
                <a:lnTo>
                  <a:pt x="2201" y="8690"/>
                </a:lnTo>
                <a:lnTo>
                  <a:pt x="2218" y="8645"/>
                </a:lnTo>
                <a:lnTo>
                  <a:pt x="2236" y="8600"/>
                </a:lnTo>
                <a:lnTo>
                  <a:pt x="2253" y="8556"/>
                </a:lnTo>
                <a:lnTo>
                  <a:pt x="2272" y="8511"/>
                </a:lnTo>
                <a:lnTo>
                  <a:pt x="2289" y="8466"/>
                </a:lnTo>
                <a:lnTo>
                  <a:pt x="2305" y="8421"/>
                </a:lnTo>
                <a:lnTo>
                  <a:pt x="2312" y="8398"/>
                </a:lnTo>
                <a:lnTo>
                  <a:pt x="2319" y="8375"/>
                </a:lnTo>
                <a:lnTo>
                  <a:pt x="2325" y="8352"/>
                </a:lnTo>
                <a:lnTo>
                  <a:pt x="2330" y="8328"/>
                </a:lnTo>
                <a:lnTo>
                  <a:pt x="2344" y="8269"/>
                </a:lnTo>
                <a:lnTo>
                  <a:pt x="2359" y="8208"/>
                </a:lnTo>
                <a:lnTo>
                  <a:pt x="2375" y="8148"/>
                </a:lnTo>
                <a:lnTo>
                  <a:pt x="2391" y="8088"/>
                </a:lnTo>
                <a:lnTo>
                  <a:pt x="2408" y="8029"/>
                </a:lnTo>
                <a:lnTo>
                  <a:pt x="2425" y="7969"/>
                </a:lnTo>
                <a:lnTo>
                  <a:pt x="2444" y="7910"/>
                </a:lnTo>
                <a:lnTo>
                  <a:pt x="2462" y="7850"/>
                </a:lnTo>
                <a:lnTo>
                  <a:pt x="2490" y="7797"/>
                </a:lnTo>
                <a:lnTo>
                  <a:pt x="2519" y="7744"/>
                </a:lnTo>
                <a:lnTo>
                  <a:pt x="2547" y="7690"/>
                </a:lnTo>
                <a:lnTo>
                  <a:pt x="2576" y="7637"/>
                </a:lnTo>
                <a:lnTo>
                  <a:pt x="2604" y="7584"/>
                </a:lnTo>
                <a:lnTo>
                  <a:pt x="2632" y="7530"/>
                </a:lnTo>
                <a:lnTo>
                  <a:pt x="2661" y="7477"/>
                </a:lnTo>
                <a:lnTo>
                  <a:pt x="2690" y="7424"/>
                </a:lnTo>
                <a:lnTo>
                  <a:pt x="2705" y="7397"/>
                </a:lnTo>
                <a:lnTo>
                  <a:pt x="2720" y="7370"/>
                </a:lnTo>
                <a:lnTo>
                  <a:pt x="2735" y="7344"/>
                </a:lnTo>
                <a:lnTo>
                  <a:pt x="2752" y="7317"/>
                </a:lnTo>
                <a:lnTo>
                  <a:pt x="2768" y="7292"/>
                </a:lnTo>
                <a:lnTo>
                  <a:pt x="2784" y="7267"/>
                </a:lnTo>
                <a:lnTo>
                  <a:pt x="2799" y="7242"/>
                </a:lnTo>
                <a:lnTo>
                  <a:pt x="2813" y="7217"/>
                </a:lnTo>
                <a:lnTo>
                  <a:pt x="2827" y="7191"/>
                </a:lnTo>
                <a:lnTo>
                  <a:pt x="2840" y="7165"/>
                </a:lnTo>
                <a:lnTo>
                  <a:pt x="2852" y="7139"/>
                </a:lnTo>
                <a:lnTo>
                  <a:pt x="2864" y="7113"/>
                </a:lnTo>
                <a:lnTo>
                  <a:pt x="2875" y="7086"/>
                </a:lnTo>
                <a:lnTo>
                  <a:pt x="2884" y="7060"/>
                </a:lnTo>
                <a:lnTo>
                  <a:pt x="2893" y="7032"/>
                </a:lnTo>
                <a:lnTo>
                  <a:pt x="2901" y="7005"/>
                </a:lnTo>
                <a:lnTo>
                  <a:pt x="2908" y="6978"/>
                </a:lnTo>
                <a:lnTo>
                  <a:pt x="2914" y="6950"/>
                </a:lnTo>
                <a:lnTo>
                  <a:pt x="2920" y="6921"/>
                </a:lnTo>
                <a:lnTo>
                  <a:pt x="2923" y="6892"/>
                </a:lnTo>
                <a:lnTo>
                  <a:pt x="2929" y="6850"/>
                </a:lnTo>
                <a:lnTo>
                  <a:pt x="2936" y="6807"/>
                </a:lnTo>
                <a:lnTo>
                  <a:pt x="2944" y="6764"/>
                </a:lnTo>
                <a:lnTo>
                  <a:pt x="2955" y="6723"/>
                </a:lnTo>
                <a:lnTo>
                  <a:pt x="2967" y="6681"/>
                </a:lnTo>
                <a:lnTo>
                  <a:pt x="2980" y="6640"/>
                </a:lnTo>
                <a:lnTo>
                  <a:pt x="2988" y="6620"/>
                </a:lnTo>
                <a:lnTo>
                  <a:pt x="2995" y="6600"/>
                </a:lnTo>
                <a:lnTo>
                  <a:pt x="3004" y="6581"/>
                </a:lnTo>
                <a:lnTo>
                  <a:pt x="3014" y="6560"/>
                </a:lnTo>
                <a:lnTo>
                  <a:pt x="3018" y="6550"/>
                </a:lnTo>
                <a:lnTo>
                  <a:pt x="3023" y="6539"/>
                </a:lnTo>
                <a:lnTo>
                  <a:pt x="3030" y="6528"/>
                </a:lnTo>
                <a:lnTo>
                  <a:pt x="3036" y="6519"/>
                </a:lnTo>
                <a:lnTo>
                  <a:pt x="3043" y="6509"/>
                </a:lnTo>
                <a:lnTo>
                  <a:pt x="3053" y="6501"/>
                </a:lnTo>
                <a:lnTo>
                  <a:pt x="3065" y="6493"/>
                </a:lnTo>
                <a:lnTo>
                  <a:pt x="3079" y="6486"/>
                </a:lnTo>
                <a:lnTo>
                  <a:pt x="3088" y="6488"/>
                </a:lnTo>
                <a:lnTo>
                  <a:pt x="3098" y="6489"/>
                </a:lnTo>
                <a:lnTo>
                  <a:pt x="3106" y="6490"/>
                </a:lnTo>
                <a:lnTo>
                  <a:pt x="3115" y="6490"/>
                </a:lnTo>
                <a:lnTo>
                  <a:pt x="3131" y="6489"/>
                </a:lnTo>
                <a:lnTo>
                  <a:pt x="3145" y="6486"/>
                </a:lnTo>
                <a:lnTo>
                  <a:pt x="3152" y="6483"/>
                </a:lnTo>
                <a:lnTo>
                  <a:pt x="3159" y="6478"/>
                </a:lnTo>
                <a:lnTo>
                  <a:pt x="3164" y="6474"/>
                </a:lnTo>
                <a:lnTo>
                  <a:pt x="3168" y="6469"/>
                </a:lnTo>
                <a:lnTo>
                  <a:pt x="3169" y="6463"/>
                </a:lnTo>
                <a:lnTo>
                  <a:pt x="3169" y="6457"/>
                </a:lnTo>
                <a:lnTo>
                  <a:pt x="3168" y="6451"/>
                </a:lnTo>
                <a:lnTo>
                  <a:pt x="3166" y="6444"/>
                </a:lnTo>
                <a:lnTo>
                  <a:pt x="3164" y="6431"/>
                </a:lnTo>
                <a:lnTo>
                  <a:pt x="3162" y="6419"/>
                </a:lnTo>
                <a:lnTo>
                  <a:pt x="3162" y="6407"/>
                </a:lnTo>
                <a:lnTo>
                  <a:pt x="3164" y="6395"/>
                </a:lnTo>
                <a:lnTo>
                  <a:pt x="3168" y="6384"/>
                </a:lnTo>
                <a:lnTo>
                  <a:pt x="3173" y="6373"/>
                </a:lnTo>
                <a:lnTo>
                  <a:pt x="3176" y="6367"/>
                </a:lnTo>
                <a:lnTo>
                  <a:pt x="3180" y="6362"/>
                </a:lnTo>
                <a:lnTo>
                  <a:pt x="3185" y="6358"/>
                </a:lnTo>
                <a:lnTo>
                  <a:pt x="3191" y="6352"/>
                </a:lnTo>
                <a:lnTo>
                  <a:pt x="3200" y="6347"/>
                </a:lnTo>
                <a:lnTo>
                  <a:pt x="3209" y="6340"/>
                </a:lnTo>
                <a:lnTo>
                  <a:pt x="3217" y="6333"/>
                </a:lnTo>
                <a:lnTo>
                  <a:pt x="3224" y="6326"/>
                </a:lnTo>
                <a:lnTo>
                  <a:pt x="3231" y="6319"/>
                </a:lnTo>
                <a:lnTo>
                  <a:pt x="3238" y="6312"/>
                </a:lnTo>
                <a:lnTo>
                  <a:pt x="3243" y="6303"/>
                </a:lnTo>
                <a:lnTo>
                  <a:pt x="3247" y="6296"/>
                </a:lnTo>
                <a:lnTo>
                  <a:pt x="3256" y="6280"/>
                </a:lnTo>
                <a:lnTo>
                  <a:pt x="3262" y="6263"/>
                </a:lnTo>
                <a:lnTo>
                  <a:pt x="3268" y="6245"/>
                </a:lnTo>
                <a:lnTo>
                  <a:pt x="3271" y="6227"/>
                </a:lnTo>
                <a:lnTo>
                  <a:pt x="3272" y="6212"/>
                </a:lnTo>
                <a:lnTo>
                  <a:pt x="3273" y="6196"/>
                </a:lnTo>
                <a:lnTo>
                  <a:pt x="3275" y="6181"/>
                </a:lnTo>
                <a:lnTo>
                  <a:pt x="3278" y="6167"/>
                </a:lnTo>
                <a:lnTo>
                  <a:pt x="3283" y="6152"/>
                </a:lnTo>
                <a:lnTo>
                  <a:pt x="3287" y="6138"/>
                </a:lnTo>
                <a:lnTo>
                  <a:pt x="3291" y="6123"/>
                </a:lnTo>
                <a:lnTo>
                  <a:pt x="3296" y="6109"/>
                </a:lnTo>
                <a:lnTo>
                  <a:pt x="3309" y="6081"/>
                </a:lnTo>
                <a:lnTo>
                  <a:pt x="3322" y="6054"/>
                </a:lnTo>
                <a:lnTo>
                  <a:pt x="3337" y="6027"/>
                </a:lnTo>
                <a:lnTo>
                  <a:pt x="3351" y="6000"/>
                </a:lnTo>
                <a:lnTo>
                  <a:pt x="3366" y="5973"/>
                </a:lnTo>
                <a:lnTo>
                  <a:pt x="3380" y="5946"/>
                </a:lnTo>
                <a:lnTo>
                  <a:pt x="3393" y="5918"/>
                </a:lnTo>
                <a:lnTo>
                  <a:pt x="3404" y="5890"/>
                </a:lnTo>
                <a:lnTo>
                  <a:pt x="3410" y="5877"/>
                </a:lnTo>
                <a:lnTo>
                  <a:pt x="3414" y="5862"/>
                </a:lnTo>
                <a:lnTo>
                  <a:pt x="3418" y="5848"/>
                </a:lnTo>
                <a:lnTo>
                  <a:pt x="3421" y="5833"/>
                </a:lnTo>
                <a:lnTo>
                  <a:pt x="3425" y="5818"/>
                </a:lnTo>
                <a:lnTo>
                  <a:pt x="3427" y="5803"/>
                </a:lnTo>
                <a:lnTo>
                  <a:pt x="3428" y="5788"/>
                </a:lnTo>
                <a:lnTo>
                  <a:pt x="3428" y="5772"/>
                </a:lnTo>
                <a:lnTo>
                  <a:pt x="3431" y="5762"/>
                </a:lnTo>
                <a:lnTo>
                  <a:pt x="3434" y="5754"/>
                </a:lnTo>
                <a:lnTo>
                  <a:pt x="3437" y="5744"/>
                </a:lnTo>
                <a:lnTo>
                  <a:pt x="3441" y="5735"/>
                </a:lnTo>
                <a:lnTo>
                  <a:pt x="3451" y="5737"/>
                </a:lnTo>
                <a:lnTo>
                  <a:pt x="3461" y="5740"/>
                </a:lnTo>
                <a:lnTo>
                  <a:pt x="3468" y="5744"/>
                </a:lnTo>
                <a:lnTo>
                  <a:pt x="3475" y="5749"/>
                </a:lnTo>
                <a:lnTo>
                  <a:pt x="3483" y="5758"/>
                </a:lnTo>
                <a:lnTo>
                  <a:pt x="3491" y="5768"/>
                </a:lnTo>
                <a:lnTo>
                  <a:pt x="3500" y="5781"/>
                </a:lnTo>
                <a:lnTo>
                  <a:pt x="3510" y="5793"/>
                </a:lnTo>
                <a:lnTo>
                  <a:pt x="3520" y="5806"/>
                </a:lnTo>
                <a:lnTo>
                  <a:pt x="3530" y="5819"/>
                </a:lnTo>
                <a:lnTo>
                  <a:pt x="3536" y="5830"/>
                </a:lnTo>
                <a:lnTo>
                  <a:pt x="3541" y="5841"/>
                </a:lnTo>
                <a:lnTo>
                  <a:pt x="3546" y="5852"/>
                </a:lnTo>
                <a:lnTo>
                  <a:pt x="3552" y="5863"/>
                </a:lnTo>
                <a:lnTo>
                  <a:pt x="3554" y="5867"/>
                </a:lnTo>
                <a:lnTo>
                  <a:pt x="3557" y="5871"/>
                </a:lnTo>
                <a:lnTo>
                  <a:pt x="3552" y="5886"/>
                </a:lnTo>
                <a:lnTo>
                  <a:pt x="3546" y="5902"/>
                </a:lnTo>
                <a:lnTo>
                  <a:pt x="3542" y="5918"/>
                </a:lnTo>
                <a:lnTo>
                  <a:pt x="3539" y="5934"/>
                </a:lnTo>
                <a:lnTo>
                  <a:pt x="3531" y="5965"/>
                </a:lnTo>
                <a:lnTo>
                  <a:pt x="3525" y="5997"/>
                </a:lnTo>
                <a:lnTo>
                  <a:pt x="3518" y="6029"/>
                </a:lnTo>
                <a:lnTo>
                  <a:pt x="3511" y="6061"/>
                </a:lnTo>
                <a:lnTo>
                  <a:pt x="3506" y="6077"/>
                </a:lnTo>
                <a:lnTo>
                  <a:pt x="3500" y="6092"/>
                </a:lnTo>
                <a:lnTo>
                  <a:pt x="3495" y="6107"/>
                </a:lnTo>
                <a:lnTo>
                  <a:pt x="3488" y="6123"/>
                </a:lnTo>
                <a:lnTo>
                  <a:pt x="3466" y="6168"/>
                </a:lnTo>
                <a:lnTo>
                  <a:pt x="3445" y="6215"/>
                </a:lnTo>
                <a:lnTo>
                  <a:pt x="3425" y="6261"/>
                </a:lnTo>
                <a:lnTo>
                  <a:pt x="3404" y="6307"/>
                </a:lnTo>
                <a:lnTo>
                  <a:pt x="3384" y="6353"/>
                </a:lnTo>
                <a:lnTo>
                  <a:pt x="3365" y="6399"/>
                </a:lnTo>
                <a:lnTo>
                  <a:pt x="3346" y="6446"/>
                </a:lnTo>
                <a:lnTo>
                  <a:pt x="3327" y="6493"/>
                </a:lnTo>
                <a:lnTo>
                  <a:pt x="3306" y="6547"/>
                </a:lnTo>
                <a:lnTo>
                  <a:pt x="3287" y="6600"/>
                </a:lnTo>
                <a:lnTo>
                  <a:pt x="3268" y="6654"/>
                </a:lnTo>
                <a:lnTo>
                  <a:pt x="3251" y="6709"/>
                </a:lnTo>
                <a:lnTo>
                  <a:pt x="3233" y="6763"/>
                </a:lnTo>
                <a:lnTo>
                  <a:pt x="3216" y="6818"/>
                </a:lnTo>
                <a:lnTo>
                  <a:pt x="3199" y="6872"/>
                </a:lnTo>
                <a:lnTo>
                  <a:pt x="3182" y="6926"/>
                </a:lnTo>
                <a:lnTo>
                  <a:pt x="3160" y="6995"/>
                </a:lnTo>
                <a:lnTo>
                  <a:pt x="3135" y="7061"/>
                </a:lnTo>
                <a:lnTo>
                  <a:pt x="3110" y="7128"/>
                </a:lnTo>
                <a:lnTo>
                  <a:pt x="3082" y="7194"/>
                </a:lnTo>
                <a:lnTo>
                  <a:pt x="3054" y="7260"/>
                </a:lnTo>
                <a:lnTo>
                  <a:pt x="3026" y="7325"/>
                </a:lnTo>
                <a:lnTo>
                  <a:pt x="2999" y="7392"/>
                </a:lnTo>
                <a:lnTo>
                  <a:pt x="2971" y="7458"/>
                </a:lnTo>
                <a:lnTo>
                  <a:pt x="2974" y="7467"/>
                </a:lnTo>
                <a:lnTo>
                  <a:pt x="2976" y="7477"/>
                </a:lnTo>
                <a:lnTo>
                  <a:pt x="2976" y="7485"/>
                </a:lnTo>
                <a:lnTo>
                  <a:pt x="2975" y="7494"/>
                </a:lnTo>
                <a:lnTo>
                  <a:pt x="2973" y="7503"/>
                </a:lnTo>
                <a:lnTo>
                  <a:pt x="2970" y="7510"/>
                </a:lnTo>
                <a:lnTo>
                  <a:pt x="2967" y="7519"/>
                </a:lnTo>
                <a:lnTo>
                  <a:pt x="2962" y="7526"/>
                </a:lnTo>
                <a:lnTo>
                  <a:pt x="2954" y="7541"/>
                </a:lnTo>
                <a:lnTo>
                  <a:pt x="2946" y="7557"/>
                </a:lnTo>
                <a:lnTo>
                  <a:pt x="2943" y="7564"/>
                </a:lnTo>
                <a:lnTo>
                  <a:pt x="2941" y="7572"/>
                </a:lnTo>
                <a:lnTo>
                  <a:pt x="2940" y="7580"/>
                </a:lnTo>
                <a:lnTo>
                  <a:pt x="2939" y="7589"/>
                </a:lnTo>
                <a:lnTo>
                  <a:pt x="2939" y="7601"/>
                </a:lnTo>
                <a:lnTo>
                  <a:pt x="2936" y="7612"/>
                </a:lnTo>
                <a:lnTo>
                  <a:pt x="2931" y="7623"/>
                </a:lnTo>
                <a:lnTo>
                  <a:pt x="2926" y="7634"/>
                </a:lnTo>
                <a:lnTo>
                  <a:pt x="2913" y="7655"/>
                </a:lnTo>
                <a:lnTo>
                  <a:pt x="2901" y="7676"/>
                </a:lnTo>
                <a:lnTo>
                  <a:pt x="2897" y="7687"/>
                </a:lnTo>
                <a:lnTo>
                  <a:pt x="2893" y="7698"/>
                </a:lnTo>
                <a:lnTo>
                  <a:pt x="2892" y="7704"/>
                </a:lnTo>
                <a:lnTo>
                  <a:pt x="2892" y="7710"/>
                </a:lnTo>
                <a:lnTo>
                  <a:pt x="2892" y="7716"/>
                </a:lnTo>
                <a:lnTo>
                  <a:pt x="2893" y="7721"/>
                </a:lnTo>
                <a:lnTo>
                  <a:pt x="2894" y="7728"/>
                </a:lnTo>
                <a:lnTo>
                  <a:pt x="2896" y="7734"/>
                </a:lnTo>
                <a:lnTo>
                  <a:pt x="2898" y="7740"/>
                </a:lnTo>
                <a:lnTo>
                  <a:pt x="2903" y="7748"/>
                </a:lnTo>
                <a:lnTo>
                  <a:pt x="2907" y="7754"/>
                </a:lnTo>
                <a:lnTo>
                  <a:pt x="2912" y="7762"/>
                </a:lnTo>
                <a:lnTo>
                  <a:pt x="2919" y="7769"/>
                </a:lnTo>
                <a:lnTo>
                  <a:pt x="2926" y="7777"/>
                </a:lnTo>
                <a:lnTo>
                  <a:pt x="2930" y="7787"/>
                </a:lnTo>
                <a:lnTo>
                  <a:pt x="2935" y="7799"/>
                </a:lnTo>
                <a:lnTo>
                  <a:pt x="2940" y="7811"/>
                </a:lnTo>
                <a:lnTo>
                  <a:pt x="2944" y="7822"/>
                </a:lnTo>
                <a:lnTo>
                  <a:pt x="2937" y="7852"/>
                </a:lnTo>
                <a:lnTo>
                  <a:pt x="2929" y="7882"/>
                </a:lnTo>
                <a:lnTo>
                  <a:pt x="2922" y="7913"/>
                </a:lnTo>
                <a:lnTo>
                  <a:pt x="2914" y="7944"/>
                </a:lnTo>
                <a:lnTo>
                  <a:pt x="2907" y="7974"/>
                </a:lnTo>
                <a:lnTo>
                  <a:pt x="2899" y="8005"/>
                </a:lnTo>
                <a:lnTo>
                  <a:pt x="2893" y="8035"/>
                </a:lnTo>
                <a:lnTo>
                  <a:pt x="2885" y="8066"/>
                </a:lnTo>
                <a:lnTo>
                  <a:pt x="2871" y="8130"/>
                </a:lnTo>
                <a:lnTo>
                  <a:pt x="2854" y="8194"/>
                </a:lnTo>
                <a:lnTo>
                  <a:pt x="2838" y="8259"/>
                </a:lnTo>
                <a:lnTo>
                  <a:pt x="2824" y="8323"/>
                </a:lnTo>
                <a:lnTo>
                  <a:pt x="2810" y="8388"/>
                </a:lnTo>
                <a:lnTo>
                  <a:pt x="2798" y="8453"/>
                </a:lnTo>
                <a:lnTo>
                  <a:pt x="2793" y="8486"/>
                </a:lnTo>
                <a:lnTo>
                  <a:pt x="2788" y="8519"/>
                </a:lnTo>
                <a:lnTo>
                  <a:pt x="2784" y="8552"/>
                </a:lnTo>
                <a:lnTo>
                  <a:pt x="2781" y="8585"/>
                </a:lnTo>
                <a:lnTo>
                  <a:pt x="2780" y="8607"/>
                </a:lnTo>
                <a:lnTo>
                  <a:pt x="2780" y="8628"/>
                </a:lnTo>
                <a:lnTo>
                  <a:pt x="2780" y="8649"/>
                </a:lnTo>
                <a:lnTo>
                  <a:pt x="2782" y="8672"/>
                </a:lnTo>
                <a:lnTo>
                  <a:pt x="2785" y="8693"/>
                </a:lnTo>
                <a:lnTo>
                  <a:pt x="2790" y="8716"/>
                </a:lnTo>
                <a:lnTo>
                  <a:pt x="2798" y="8738"/>
                </a:lnTo>
                <a:lnTo>
                  <a:pt x="2806" y="8760"/>
                </a:lnTo>
                <a:lnTo>
                  <a:pt x="2802" y="8770"/>
                </a:lnTo>
                <a:lnTo>
                  <a:pt x="2798" y="8779"/>
                </a:lnTo>
                <a:lnTo>
                  <a:pt x="2794" y="8787"/>
                </a:lnTo>
                <a:lnTo>
                  <a:pt x="2789" y="8796"/>
                </a:lnTo>
                <a:lnTo>
                  <a:pt x="2783" y="8797"/>
                </a:lnTo>
                <a:lnTo>
                  <a:pt x="2778" y="8811"/>
                </a:lnTo>
                <a:lnTo>
                  <a:pt x="2773" y="8824"/>
                </a:lnTo>
                <a:lnTo>
                  <a:pt x="2771" y="8827"/>
                </a:lnTo>
                <a:lnTo>
                  <a:pt x="2767" y="8829"/>
                </a:lnTo>
                <a:lnTo>
                  <a:pt x="2763" y="8829"/>
                </a:lnTo>
                <a:lnTo>
                  <a:pt x="2756" y="8829"/>
                </a:lnTo>
                <a:lnTo>
                  <a:pt x="2748" y="8827"/>
                </a:lnTo>
                <a:lnTo>
                  <a:pt x="2738" y="8823"/>
                </a:lnTo>
                <a:lnTo>
                  <a:pt x="2725" y="8819"/>
                </a:lnTo>
                <a:lnTo>
                  <a:pt x="2711" y="8813"/>
                </a:lnTo>
                <a:lnTo>
                  <a:pt x="2701" y="8808"/>
                </a:lnTo>
                <a:lnTo>
                  <a:pt x="2692" y="8807"/>
                </a:lnTo>
                <a:lnTo>
                  <a:pt x="2686" y="8808"/>
                </a:lnTo>
                <a:lnTo>
                  <a:pt x="2680" y="8811"/>
                </a:lnTo>
                <a:lnTo>
                  <a:pt x="2675" y="8814"/>
                </a:lnTo>
                <a:lnTo>
                  <a:pt x="2672" y="8818"/>
                </a:lnTo>
                <a:lnTo>
                  <a:pt x="2670" y="8822"/>
                </a:lnTo>
                <a:lnTo>
                  <a:pt x="2669" y="8827"/>
                </a:lnTo>
                <a:lnTo>
                  <a:pt x="2660" y="8859"/>
                </a:lnTo>
                <a:lnTo>
                  <a:pt x="2654" y="8891"/>
                </a:lnTo>
                <a:lnTo>
                  <a:pt x="2646" y="8923"/>
                </a:lnTo>
                <a:lnTo>
                  <a:pt x="2636" y="8954"/>
                </a:lnTo>
                <a:lnTo>
                  <a:pt x="2628" y="8975"/>
                </a:lnTo>
                <a:lnTo>
                  <a:pt x="2622" y="8997"/>
                </a:lnTo>
                <a:lnTo>
                  <a:pt x="2615" y="9020"/>
                </a:lnTo>
                <a:lnTo>
                  <a:pt x="2610" y="9043"/>
                </a:lnTo>
                <a:lnTo>
                  <a:pt x="2605" y="9066"/>
                </a:lnTo>
                <a:lnTo>
                  <a:pt x="2599" y="9088"/>
                </a:lnTo>
                <a:lnTo>
                  <a:pt x="2594" y="9110"/>
                </a:lnTo>
                <a:lnTo>
                  <a:pt x="2589" y="9133"/>
                </a:lnTo>
                <a:lnTo>
                  <a:pt x="2580" y="9172"/>
                </a:lnTo>
                <a:lnTo>
                  <a:pt x="2574" y="9212"/>
                </a:lnTo>
                <a:lnTo>
                  <a:pt x="2568" y="9250"/>
                </a:lnTo>
                <a:lnTo>
                  <a:pt x="2562" y="9290"/>
                </a:lnTo>
                <a:lnTo>
                  <a:pt x="2559" y="9310"/>
                </a:lnTo>
                <a:lnTo>
                  <a:pt x="2556" y="9329"/>
                </a:lnTo>
                <a:lnTo>
                  <a:pt x="2551" y="9348"/>
                </a:lnTo>
                <a:lnTo>
                  <a:pt x="2546" y="9368"/>
                </a:lnTo>
                <a:lnTo>
                  <a:pt x="2541" y="9387"/>
                </a:lnTo>
                <a:lnTo>
                  <a:pt x="2534" y="9405"/>
                </a:lnTo>
                <a:lnTo>
                  <a:pt x="2526" y="9424"/>
                </a:lnTo>
                <a:lnTo>
                  <a:pt x="2517" y="9442"/>
                </a:lnTo>
                <a:lnTo>
                  <a:pt x="2512" y="9455"/>
                </a:lnTo>
                <a:lnTo>
                  <a:pt x="2506" y="9468"/>
                </a:lnTo>
                <a:lnTo>
                  <a:pt x="2503" y="9482"/>
                </a:lnTo>
                <a:lnTo>
                  <a:pt x="2502" y="9496"/>
                </a:lnTo>
                <a:lnTo>
                  <a:pt x="2501" y="9509"/>
                </a:lnTo>
                <a:lnTo>
                  <a:pt x="2503" y="9524"/>
                </a:lnTo>
                <a:lnTo>
                  <a:pt x="2506" y="9539"/>
                </a:lnTo>
                <a:lnTo>
                  <a:pt x="2513" y="9555"/>
                </a:lnTo>
                <a:lnTo>
                  <a:pt x="2501" y="9580"/>
                </a:lnTo>
                <a:lnTo>
                  <a:pt x="2492" y="9604"/>
                </a:lnTo>
                <a:lnTo>
                  <a:pt x="2482" y="9630"/>
                </a:lnTo>
                <a:lnTo>
                  <a:pt x="2474" y="9655"/>
                </a:lnTo>
                <a:lnTo>
                  <a:pt x="2467" y="9680"/>
                </a:lnTo>
                <a:lnTo>
                  <a:pt x="2462" y="9707"/>
                </a:lnTo>
                <a:lnTo>
                  <a:pt x="2457" y="9732"/>
                </a:lnTo>
                <a:lnTo>
                  <a:pt x="2455" y="9760"/>
                </a:lnTo>
                <a:lnTo>
                  <a:pt x="2454" y="9773"/>
                </a:lnTo>
                <a:lnTo>
                  <a:pt x="2452" y="9787"/>
                </a:lnTo>
                <a:lnTo>
                  <a:pt x="2449" y="9800"/>
                </a:lnTo>
                <a:lnTo>
                  <a:pt x="2446" y="9812"/>
                </a:lnTo>
                <a:lnTo>
                  <a:pt x="2438" y="9838"/>
                </a:lnTo>
                <a:lnTo>
                  <a:pt x="2429" y="9863"/>
                </a:lnTo>
                <a:lnTo>
                  <a:pt x="2417" y="9887"/>
                </a:lnTo>
                <a:lnTo>
                  <a:pt x="2404" y="9911"/>
                </a:lnTo>
                <a:lnTo>
                  <a:pt x="2390" y="9935"/>
                </a:lnTo>
                <a:lnTo>
                  <a:pt x="2376" y="9959"/>
                </a:lnTo>
                <a:lnTo>
                  <a:pt x="2374" y="9961"/>
                </a:lnTo>
                <a:lnTo>
                  <a:pt x="2372" y="9964"/>
                </a:lnTo>
                <a:lnTo>
                  <a:pt x="2369" y="9966"/>
                </a:lnTo>
                <a:lnTo>
                  <a:pt x="2366" y="9967"/>
                </a:lnTo>
                <a:lnTo>
                  <a:pt x="2357" y="9969"/>
                </a:lnTo>
                <a:lnTo>
                  <a:pt x="2349" y="9970"/>
                </a:lnTo>
                <a:lnTo>
                  <a:pt x="2338" y="9969"/>
                </a:lnTo>
                <a:lnTo>
                  <a:pt x="2326" y="9967"/>
                </a:lnTo>
                <a:lnTo>
                  <a:pt x="2314" y="9964"/>
                </a:lnTo>
                <a:lnTo>
                  <a:pt x="2302" y="9960"/>
                </a:lnTo>
                <a:lnTo>
                  <a:pt x="2307" y="9937"/>
                </a:lnTo>
                <a:lnTo>
                  <a:pt x="2313" y="9915"/>
                </a:lnTo>
                <a:lnTo>
                  <a:pt x="2319" y="9892"/>
                </a:lnTo>
                <a:lnTo>
                  <a:pt x="2326" y="9870"/>
                </a:lnTo>
                <a:lnTo>
                  <a:pt x="2331" y="9853"/>
                </a:lnTo>
                <a:lnTo>
                  <a:pt x="2336" y="9836"/>
                </a:lnTo>
                <a:lnTo>
                  <a:pt x="2339" y="9819"/>
                </a:lnTo>
                <a:lnTo>
                  <a:pt x="2340" y="9801"/>
                </a:lnTo>
                <a:lnTo>
                  <a:pt x="2340" y="9783"/>
                </a:lnTo>
                <a:lnTo>
                  <a:pt x="2338" y="9764"/>
                </a:lnTo>
                <a:lnTo>
                  <a:pt x="2334" y="9745"/>
                </a:lnTo>
                <a:lnTo>
                  <a:pt x="2328" y="9727"/>
                </a:lnTo>
                <a:lnTo>
                  <a:pt x="2325" y="9716"/>
                </a:lnTo>
                <a:lnTo>
                  <a:pt x="2322" y="9706"/>
                </a:lnTo>
                <a:lnTo>
                  <a:pt x="2320" y="9696"/>
                </a:lnTo>
                <a:lnTo>
                  <a:pt x="2318" y="9687"/>
                </a:lnTo>
                <a:lnTo>
                  <a:pt x="2316" y="9666"/>
                </a:lnTo>
                <a:lnTo>
                  <a:pt x="2316" y="9648"/>
                </a:lnTo>
                <a:lnTo>
                  <a:pt x="2319" y="9629"/>
                </a:lnTo>
                <a:lnTo>
                  <a:pt x="2322" y="9611"/>
                </a:lnTo>
                <a:lnTo>
                  <a:pt x="2326" y="9593"/>
                </a:lnTo>
                <a:lnTo>
                  <a:pt x="2330" y="9574"/>
                </a:lnTo>
                <a:lnTo>
                  <a:pt x="2339" y="9546"/>
                </a:lnTo>
                <a:lnTo>
                  <a:pt x="2346" y="9516"/>
                </a:lnTo>
                <a:lnTo>
                  <a:pt x="2354" y="9487"/>
                </a:lnTo>
                <a:lnTo>
                  <a:pt x="2361" y="9457"/>
                </a:lnTo>
                <a:lnTo>
                  <a:pt x="2369" y="9428"/>
                </a:lnTo>
                <a:lnTo>
                  <a:pt x="2376" y="9398"/>
                </a:lnTo>
                <a:lnTo>
                  <a:pt x="2383" y="9370"/>
                </a:lnTo>
                <a:lnTo>
                  <a:pt x="2390" y="9340"/>
                </a:lnTo>
                <a:lnTo>
                  <a:pt x="2405" y="9306"/>
                </a:lnTo>
                <a:lnTo>
                  <a:pt x="2419" y="9270"/>
                </a:lnTo>
                <a:lnTo>
                  <a:pt x="2434" y="9236"/>
                </a:lnTo>
                <a:lnTo>
                  <a:pt x="2449" y="9202"/>
                </a:lnTo>
                <a:lnTo>
                  <a:pt x="2463" y="9167"/>
                </a:lnTo>
                <a:lnTo>
                  <a:pt x="2478" y="9133"/>
                </a:lnTo>
                <a:lnTo>
                  <a:pt x="2492" y="9099"/>
                </a:lnTo>
                <a:lnTo>
                  <a:pt x="2506" y="9063"/>
                </a:lnTo>
                <a:lnTo>
                  <a:pt x="2512" y="9051"/>
                </a:lnTo>
                <a:lnTo>
                  <a:pt x="2516" y="9038"/>
                </a:lnTo>
                <a:lnTo>
                  <a:pt x="2517" y="9031"/>
                </a:lnTo>
                <a:lnTo>
                  <a:pt x="2517" y="9026"/>
                </a:lnTo>
                <a:lnTo>
                  <a:pt x="2517" y="9020"/>
                </a:lnTo>
                <a:lnTo>
                  <a:pt x="2517" y="9014"/>
                </a:lnTo>
                <a:lnTo>
                  <a:pt x="2516" y="9009"/>
                </a:lnTo>
                <a:lnTo>
                  <a:pt x="2515" y="9005"/>
                </a:lnTo>
                <a:lnTo>
                  <a:pt x="2513" y="8999"/>
                </a:lnTo>
                <a:lnTo>
                  <a:pt x="2510" y="8995"/>
                </a:lnTo>
                <a:lnTo>
                  <a:pt x="2508" y="8991"/>
                </a:lnTo>
                <a:lnTo>
                  <a:pt x="2503" y="8988"/>
                </a:lnTo>
                <a:lnTo>
                  <a:pt x="2500" y="8984"/>
                </a:lnTo>
                <a:lnTo>
                  <a:pt x="2496" y="8981"/>
                </a:lnTo>
                <a:lnTo>
                  <a:pt x="2490" y="8978"/>
                </a:lnTo>
                <a:lnTo>
                  <a:pt x="2486" y="8976"/>
                </a:lnTo>
                <a:lnTo>
                  <a:pt x="2481" y="8975"/>
                </a:lnTo>
                <a:lnTo>
                  <a:pt x="2474" y="8974"/>
                </a:lnTo>
                <a:lnTo>
                  <a:pt x="2464" y="8972"/>
                </a:lnTo>
                <a:lnTo>
                  <a:pt x="2455" y="8972"/>
                </a:lnTo>
                <a:lnTo>
                  <a:pt x="2448" y="8972"/>
                </a:lnTo>
                <a:lnTo>
                  <a:pt x="2440" y="8973"/>
                </a:lnTo>
                <a:lnTo>
                  <a:pt x="2435" y="8974"/>
                </a:lnTo>
                <a:lnTo>
                  <a:pt x="2430" y="8976"/>
                </a:lnTo>
                <a:lnTo>
                  <a:pt x="2425" y="8978"/>
                </a:lnTo>
                <a:lnTo>
                  <a:pt x="2422" y="8981"/>
                </a:lnTo>
                <a:lnTo>
                  <a:pt x="2417" y="8988"/>
                </a:lnTo>
                <a:lnTo>
                  <a:pt x="2413" y="8995"/>
                </a:lnTo>
                <a:lnTo>
                  <a:pt x="2409" y="9003"/>
                </a:lnTo>
                <a:lnTo>
                  <a:pt x="2406" y="9009"/>
                </a:lnTo>
                <a:lnTo>
                  <a:pt x="2401" y="9022"/>
                </a:lnTo>
                <a:lnTo>
                  <a:pt x="2397" y="9036"/>
                </a:lnTo>
                <a:lnTo>
                  <a:pt x="2394" y="9050"/>
                </a:lnTo>
                <a:lnTo>
                  <a:pt x="2391" y="9062"/>
                </a:lnTo>
                <a:lnTo>
                  <a:pt x="2388" y="9076"/>
                </a:lnTo>
                <a:lnTo>
                  <a:pt x="2386" y="9090"/>
                </a:lnTo>
                <a:lnTo>
                  <a:pt x="2384" y="9104"/>
                </a:lnTo>
                <a:lnTo>
                  <a:pt x="2379" y="9118"/>
                </a:lnTo>
                <a:lnTo>
                  <a:pt x="2371" y="9147"/>
                </a:lnTo>
                <a:lnTo>
                  <a:pt x="2360" y="9174"/>
                </a:lnTo>
                <a:lnTo>
                  <a:pt x="2351" y="9203"/>
                </a:lnTo>
                <a:lnTo>
                  <a:pt x="2341" y="9232"/>
                </a:lnTo>
                <a:lnTo>
                  <a:pt x="2331" y="9261"/>
                </a:lnTo>
                <a:lnTo>
                  <a:pt x="2322" y="9290"/>
                </a:lnTo>
                <a:lnTo>
                  <a:pt x="2313" y="9318"/>
                </a:lnTo>
                <a:lnTo>
                  <a:pt x="2305" y="9347"/>
                </a:lnTo>
                <a:lnTo>
                  <a:pt x="2303" y="9355"/>
                </a:lnTo>
                <a:lnTo>
                  <a:pt x="2303" y="9363"/>
                </a:lnTo>
                <a:lnTo>
                  <a:pt x="2304" y="9372"/>
                </a:lnTo>
                <a:lnTo>
                  <a:pt x="2305" y="9380"/>
                </a:lnTo>
                <a:lnTo>
                  <a:pt x="2309" y="9397"/>
                </a:lnTo>
                <a:lnTo>
                  <a:pt x="2312" y="9414"/>
                </a:lnTo>
                <a:lnTo>
                  <a:pt x="2306" y="9433"/>
                </a:lnTo>
                <a:lnTo>
                  <a:pt x="2298" y="9450"/>
                </a:lnTo>
                <a:lnTo>
                  <a:pt x="2292" y="9468"/>
                </a:lnTo>
                <a:lnTo>
                  <a:pt x="2286" y="9485"/>
                </a:lnTo>
                <a:lnTo>
                  <a:pt x="2268" y="9528"/>
                </a:lnTo>
                <a:lnTo>
                  <a:pt x="2251" y="9570"/>
                </a:lnTo>
                <a:lnTo>
                  <a:pt x="2234" y="9612"/>
                </a:lnTo>
                <a:lnTo>
                  <a:pt x="2217" y="9655"/>
                </a:lnTo>
                <a:lnTo>
                  <a:pt x="2209" y="9676"/>
                </a:lnTo>
                <a:lnTo>
                  <a:pt x="2201" y="9697"/>
                </a:lnTo>
                <a:lnTo>
                  <a:pt x="2195" y="9720"/>
                </a:lnTo>
                <a:lnTo>
                  <a:pt x="2188" y="9741"/>
                </a:lnTo>
                <a:lnTo>
                  <a:pt x="2182" y="9763"/>
                </a:lnTo>
                <a:lnTo>
                  <a:pt x="2178" y="9786"/>
                </a:lnTo>
                <a:lnTo>
                  <a:pt x="2173" y="9808"/>
                </a:lnTo>
                <a:lnTo>
                  <a:pt x="2171" y="9831"/>
                </a:lnTo>
                <a:lnTo>
                  <a:pt x="2167" y="9865"/>
                </a:lnTo>
                <a:lnTo>
                  <a:pt x="2162" y="9899"/>
                </a:lnTo>
                <a:lnTo>
                  <a:pt x="2155" y="9932"/>
                </a:lnTo>
                <a:lnTo>
                  <a:pt x="2148" y="9965"/>
                </a:lnTo>
                <a:lnTo>
                  <a:pt x="2140" y="9998"/>
                </a:lnTo>
                <a:lnTo>
                  <a:pt x="2133" y="10031"/>
                </a:lnTo>
                <a:lnTo>
                  <a:pt x="2125" y="10064"/>
                </a:lnTo>
                <a:lnTo>
                  <a:pt x="2118" y="10097"/>
                </a:lnTo>
                <a:lnTo>
                  <a:pt x="2107" y="10104"/>
                </a:lnTo>
                <a:lnTo>
                  <a:pt x="2097" y="10109"/>
                </a:lnTo>
                <a:lnTo>
                  <a:pt x="2088" y="10115"/>
                </a:lnTo>
                <a:lnTo>
                  <a:pt x="2079" y="10123"/>
                </a:lnTo>
                <a:lnTo>
                  <a:pt x="2073" y="10130"/>
                </a:lnTo>
                <a:lnTo>
                  <a:pt x="2069" y="10138"/>
                </a:lnTo>
                <a:lnTo>
                  <a:pt x="2068" y="10142"/>
                </a:lnTo>
                <a:lnTo>
                  <a:pt x="2067" y="10147"/>
                </a:lnTo>
                <a:lnTo>
                  <a:pt x="2066" y="10152"/>
                </a:lnTo>
                <a:lnTo>
                  <a:pt x="2066" y="10157"/>
                </a:lnTo>
                <a:lnTo>
                  <a:pt x="2066" y="10172"/>
                </a:lnTo>
                <a:lnTo>
                  <a:pt x="2063" y="10186"/>
                </a:lnTo>
                <a:lnTo>
                  <a:pt x="2062" y="10192"/>
                </a:lnTo>
                <a:lnTo>
                  <a:pt x="2060" y="10199"/>
                </a:lnTo>
                <a:lnTo>
                  <a:pt x="2057" y="10205"/>
                </a:lnTo>
                <a:lnTo>
                  <a:pt x="2053" y="10210"/>
                </a:lnTo>
                <a:lnTo>
                  <a:pt x="2049" y="10217"/>
                </a:lnTo>
                <a:lnTo>
                  <a:pt x="2044" y="10222"/>
                </a:lnTo>
                <a:lnTo>
                  <a:pt x="2039" y="10227"/>
                </a:lnTo>
                <a:lnTo>
                  <a:pt x="2033" y="10232"/>
                </a:lnTo>
                <a:lnTo>
                  <a:pt x="2025" y="10237"/>
                </a:lnTo>
                <a:lnTo>
                  <a:pt x="2018" y="10241"/>
                </a:lnTo>
                <a:lnTo>
                  <a:pt x="2008" y="10246"/>
                </a:lnTo>
                <a:lnTo>
                  <a:pt x="1999" y="10249"/>
                </a:lnTo>
                <a:lnTo>
                  <a:pt x="1992" y="10252"/>
                </a:lnTo>
                <a:lnTo>
                  <a:pt x="1986" y="10255"/>
                </a:lnTo>
                <a:lnTo>
                  <a:pt x="1980" y="10258"/>
                </a:lnTo>
                <a:lnTo>
                  <a:pt x="1975" y="10263"/>
                </a:lnTo>
                <a:lnTo>
                  <a:pt x="1971" y="10267"/>
                </a:lnTo>
                <a:lnTo>
                  <a:pt x="1966" y="10271"/>
                </a:lnTo>
                <a:lnTo>
                  <a:pt x="1963" y="10275"/>
                </a:lnTo>
                <a:lnTo>
                  <a:pt x="1961" y="10280"/>
                </a:lnTo>
                <a:lnTo>
                  <a:pt x="1957" y="10290"/>
                </a:lnTo>
                <a:lnTo>
                  <a:pt x="1955" y="10300"/>
                </a:lnTo>
                <a:lnTo>
                  <a:pt x="1955" y="10311"/>
                </a:lnTo>
                <a:lnTo>
                  <a:pt x="1956" y="10321"/>
                </a:lnTo>
                <a:lnTo>
                  <a:pt x="1958" y="10331"/>
                </a:lnTo>
                <a:lnTo>
                  <a:pt x="1958" y="10341"/>
                </a:lnTo>
                <a:lnTo>
                  <a:pt x="1958" y="10349"/>
                </a:lnTo>
                <a:lnTo>
                  <a:pt x="1958" y="10358"/>
                </a:lnTo>
                <a:lnTo>
                  <a:pt x="1955" y="10376"/>
                </a:lnTo>
                <a:lnTo>
                  <a:pt x="1949" y="10392"/>
                </a:lnTo>
                <a:lnTo>
                  <a:pt x="1944" y="10408"/>
                </a:lnTo>
                <a:lnTo>
                  <a:pt x="1936" y="10424"/>
                </a:lnTo>
                <a:lnTo>
                  <a:pt x="1929" y="10440"/>
                </a:lnTo>
                <a:lnTo>
                  <a:pt x="1920" y="10455"/>
                </a:lnTo>
                <a:lnTo>
                  <a:pt x="1914" y="10470"/>
                </a:lnTo>
                <a:lnTo>
                  <a:pt x="1909" y="10483"/>
                </a:lnTo>
                <a:lnTo>
                  <a:pt x="1907" y="10491"/>
                </a:lnTo>
                <a:lnTo>
                  <a:pt x="1905" y="10498"/>
                </a:lnTo>
                <a:lnTo>
                  <a:pt x="1904" y="10506"/>
                </a:lnTo>
                <a:lnTo>
                  <a:pt x="1905" y="10513"/>
                </a:lnTo>
                <a:lnTo>
                  <a:pt x="1907" y="10521"/>
                </a:lnTo>
                <a:lnTo>
                  <a:pt x="1909" y="10528"/>
                </a:lnTo>
                <a:lnTo>
                  <a:pt x="1912" y="10537"/>
                </a:lnTo>
                <a:lnTo>
                  <a:pt x="1916" y="10544"/>
                </a:lnTo>
                <a:lnTo>
                  <a:pt x="1922" y="10553"/>
                </a:lnTo>
                <a:lnTo>
                  <a:pt x="1929" y="10561"/>
                </a:lnTo>
                <a:lnTo>
                  <a:pt x="1936" y="10571"/>
                </a:lnTo>
                <a:lnTo>
                  <a:pt x="1947" y="10580"/>
                </a:lnTo>
                <a:lnTo>
                  <a:pt x="1952" y="10580"/>
                </a:lnTo>
                <a:lnTo>
                  <a:pt x="1958" y="10580"/>
                </a:lnTo>
                <a:lnTo>
                  <a:pt x="1968" y="10590"/>
                </a:lnTo>
                <a:lnTo>
                  <a:pt x="1979" y="10600"/>
                </a:lnTo>
                <a:lnTo>
                  <a:pt x="1987" y="10609"/>
                </a:lnTo>
                <a:lnTo>
                  <a:pt x="1992" y="10619"/>
                </a:lnTo>
                <a:lnTo>
                  <a:pt x="1996" y="10629"/>
                </a:lnTo>
                <a:lnTo>
                  <a:pt x="1997" y="10638"/>
                </a:lnTo>
                <a:lnTo>
                  <a:pt x="1997" y="10644"/>
                </a:lnTo>
                <a:lnTo>
                  <a:pt x="1997" y="10648"/>
                </a:lnTo>
                <a:lnTo>
                  <a:pt x="1996" y="10653"/>
                </a:lnTo>
                <a:lnTo>
                  <a:pt x="1994" y="10657"/>
                </a:lnTo>
                <a:lnTo>
                  <a:pt x="1982" y="10686"/>
                </a:lnTo>
                <a:lnTo>
                  <a:pt x="1973" y="10716"/>
                </a:lnTo>
                <a:lnTo>
                  <a:pt x="1963" y="10745"/>
                </a:lnTo>
                <a:lnTo>
                  <a:pt x="1956" y="10776"/>
                </a:lnTo>
                <a:lnTo>
                  <a:pt x="1949" y="10806"/>
                </a:lnTo>
                <a:lnTo>
                  <a:pt x="1944" y="10837"/>
                </a:lnTo>
                <a:lnTo>
                  <a:pt x="1941" y="10868"/>
                </a:lnTo>
                <a:lnTo>
                  <a:pt x="1939" y="10900"/>
                </a:lnTo>
                <a:lnTo>
                  <a:pt x="1938" y="10909"/>
                </a:lnTo>
                <a:lnTo>
                  <a:pt x="1934" y="10919"/>
                </a:lnTo>
                <a:lnTo>
                  <a:pt x="1930" y="10928"/>
                </a:lnTo>
                <a:lnTo>
                  <a:pt x="1926" y="10938"/>
                </a:lnTo>
                <a:lnTo>
                  <a:pt x="1915" y="10956"/>
                </a:lnTo>
                <a:lnTo>
                  <a:pt x="1904" y="10975"/>
                </a:lnTo>
                <a:lnTo>
                  <a:pt x="1904" y="10975"/>
                </a:lnTo>
                <a:lnTo>
                  <a:pt x="1894" y="10979"/>
                </a:lnTo>
                <a:lnTo>
                  <a:pt x="1885" y="10982"/>
                </a:lnTo>
                <a:lnTo>
                  <a:pt x="1878" y="10986"/>
                </a:lnTo>
                <a:lnTo>
                  <a:pt x="1870" y="10990"/>
                </a:lnTo>
                <a:lnTo>
                  <a:pt x="1865" y="10996"/>
                </a:lnTo>
                <a:lnTo>
                  <a:pt x="1861" y="11000"/>
                </a:lnTo>
                <a:lnTo>
                  <a:pt x="1857" y="11005"/>
                </a:lnTo>
                <a:lnTo>
                  <a:pt x="1855" y="11012"/>
                </a:lnTo>
                <a:lnTo>
                  <a:pt x="1854" y="11017"/>
                </a:lnTo>
                <a:lnTo>
                  <a:pt x="1854" y="11023"/>
                </a:lnTo>
                <a:lnTo>
                  <a:pt x="1855" y="11030"/>
                </a:lnTo>
                <a:lnTo>
                  <a:pt x="1856" y="11037"/>
                </a:lnTo>
                <a:lnTo>
                  <a:pt x="1860" y="11044"/>
                </a:lnTo>
                <a:lnTo>
                  <a:pt x="1863" y="11051"/>
                </a:lnTo>
                <a:lnTo>
                  <a:pt x="1867" y="11059"/>
                </a:lnTo>
                <a:lnTo>
                  <a:pt x="1872" y="11067"/>
                </a:lnTo>
                <a:lnTo>
                  <a:pt x="1872" y="11092"/>
                </a:lnTo>
                <a:lnTo>
                  <a:pt x="1872" y="11116"/>
                </a:lnTo>
                <a:lnTo>
                  <a:pt x="1871" y="11141"/>
                </a:lnTo>
                <a:lnTo>
                  <a:pt x="1871" y="11165"/>
                </a:lnTo>
                <a:lnTo>
                  <a:pt x="1865" y="11179"/>
                </a:lnTo>
                <a:lnTo>
                  <a:pt x="1859" y="11192"/>
                </a:lnTo>
                <a:lnTo>
                  <a:pt x="1853" y="11206"/>
                </a:lnTo>
                <a:lnTo>
                  <a:pt x="1849" y="11219"/>
                </a:lnTo>
                <a:lnTo>
                  <a:pt x="1845" y="11232"/>
                </a:lnTo>
                <a:lnTo>
                  <a:pt x="1841" y="11247"/>
                </a:lnTo>
                <a:lnTo>
                  <a:pt x="1839" y="11261"/>
                </a:lnTo>
                <a:lnTo>
                  <a:pt x="1838" y="11275"/>
                </a:lnTo>
                <a:lnTo>
                  <a:pt x="1837" y="11290"/>
                </a:lnTo>
                <a:lnTo>
                  <a:pt x="1837" y="11305"/>
                </a:lnTo>
                <a:lnTo>
                  <a:pt x="1838" y="11320"/>
                </a:lnTo>
                <a:lnTo>
                  <a:pt x="1840" y="11335"/>
                </a:lnTo>
                <a:lnTo>
                  <a:pt x="1844" y="11350"/>
                </a:lnTo>
                <a:lnTo>
                  <a:pt x="1848" y="11366"/>
                </a:lnTo>
                <a:lnTo>
                  <a:pt x="1853" y="11382"/>
                </a:lnTo>
                <a:lnTo>
                  <a:pt x="1860" y="11398"/>
                </a:lnTo>
                <a:lnTo>
                  <a:pt x="1855" y="11411"/>
                </a:lnTo>
                <a:lnTo>
                  <a:pt x="1851" y="11422"/>
                </a:lnTo>
                <a:lnTo>
                  <a:pt x="1847" y="11435"/>
                </a:lnTo>
                <a:lnTo>
                  <a:pt x="1843" y="11448"/>
                </a:lnTo>
                <a:lnTo>
                  <a:pt x="1836" y="11460"/>
                </a:lnTo>
                <a:lnTo>
                  <a:pt x="1830" y="11473"/>
                </a:lnTo>
                <a:lnTo>
                  <a:pt x="1825" y="11484"/>
                </a:lnTo>
                <a:lnTo>
                  <a:pt x="1822" y="11497"/>
                </a:lnTo>
                <a:lnTo>
                  <a:pt x="1819" y="11510"/>
                </a:lnTo>
                <a:lnTo>
                  <a:pt x="1817" y="11524"/>
                </a:lnTo>
                <a:lnTo>
                  <a:pt x="1816" y="11537"/>
                </a:lnTo>
                <a:lnTo>
                  <a:pt x="1815" y="11550"/>
                </a:lnTo>
                <a:lnTo>
                  <a:pt x="1814" y="11577"/>
                </a:lnTo>
                <a:lnTo>
                  <a:pt x="1813" y="11604"/>
                </a:lnTo>
                <a:lnTo>
                  <a:pt x="1812" y="11618"/>
                </a:lnTo>
                <a:lnTo>
                  <a:pt x="1809" y="11630"/>
                </a:lnTo>
                <a:lnTo>
                  <a:pt x="1807" y="11644"/>
                </a:lnTo>
                <a:lnTo>
                  <a:pt x="1805" y="11657"/>
                </a:lnTo>
                <a:lnTo>
                  <a:pt x="1804" y="11661"/>
                </a:lnTo>
                <a:lnTo>
                  <a:pt x="1804" y="11666"/>
                </a:lnTo>
                <a:lnTo>
                  <a:pt x="1805" y="11670"/>
                </a:lnTo>
                <a:lnTo>
                  <a:pt x="1806" y="11674"/>
                </a:lnTo>
                <a:lnTo>
                  <a:pt x="1809" y="11683"/>
                </a:lnTo>
                <a:lnTo>
                  <a:pt x="1815" y="11691"/>
                </a:lnTo>
                <a:lnTo>
                  <a:pt x="1822" y="11700"/>
                </a:lnTo>
                <a:lnTo>
                  <a:pt x="1831" y="11709"/>
                </a:lnTo>
                <a:lnTo>
                  <a:pt x="1840" y="11718"/>
                </a:lnTo>
                <a:lnTo>
                  <a:pt x="1851" y="11726"/>
                </a:lnTo>
                <a:lnTo>
                  <a:pt x="1835" y="11762"/>
                </a:lnTo>
                <a:lnTo>
                  <a:pt x="1819" y="11797"/>
                </a:lnTo>
                <a:lnTo>
                  <a:pt x="1817" y="11805"/>
                </a:lnTo>
                <a:lnTo>
                  <a:pt x="1816" y="11815"/>
                </a:lnTo>
                <a:lnTo>
                  <a:pt x="1815" y="11825"/>
                </a:lnTo>
                <a:lnTo>
                  <a:pt x="1816" y="11834"/>
                </a:lnTo>
                <a:lnTo>
                  <a:pt x="1818" y="11845"/>
                </a:lnTo>
                <a:lnTo>
                  <a:pt x="1821" y="11856"/>
                </a:lnTo>
                <a:lnTo>
                  <a:pt x="1826" y="11866"/>
                </a:lnTo>
                <a:lnTo>
                  <a:pt x="1834" y="11878"/>
                </a:lnTo>
                <a:lnTo>
                  <a:pt x="1830" y="11899"/>
                </a:lnTo>
                <a:lnTo>
                  <a:pt x="1826" y="11922"/>
                </a:lnTo>
                <a:lnTo>
                  <a:pt x="1823" y="11943"/>
                </a:lnTo>
                <a:lnTo>
                  <a:pt x="1821" y="11965"/>
                </a:lnTo>
                <a:lnTo>
                  <a:pt x="1820" y="11976"/>
                </a:lnTo>
                <a:lnTo>
                  <a:pt x="1818" y="11986"/>
                </a:lnTo>
                <a:lnTo>
                  <a:pt x="1815" y="11995"/>
                </a:lnTo>
                <a:lnTo>
                  <a:pt x="1810" y="12005"/>
                </a:lnTo>
                <a:lnTo>
                  <a:pt x="1804" y="12012"/>
                </a:lnTo>
                <a:lnTo>
                  <a:pt x="1796" y="12021"/>
                </a:lnTo>
                <a:lnTo>
                  <a:pt x="1786" y="12027"/>
                </a:lnTo>
                <a:lnTo>
                  <a:pt x="1773" y="12034"/>
                </a:lnTo>
                <a:lnTo>
                  <a:pt x="1775" y="12013"/>
                </a:lnTo>
                <a:lnTo>
                  <a:pt x="1775" y="11994"/>
                </a:lnTo>
                <a:lnTo>
                  <a:pt x="1775" y="11984"/>
                </a:lnTo>
                <a:lnTo>
                  <a:pt x="1772" y="11974"/>
                </a:lnTo>
                <a:lnTo>
                  <a:pt x="1769" y="11963"/>
                </a:lnTo>
                <a:lnTo>
                  <a:pt x="1764" y="11953"/>
                </a:lnTo>
                <a:lnTo>
                  <a:pt x="1766" y="11943"/>
                </a:lnTo>
                <a:lnTo>
                  <a:pt x="1767" y="11933"/>
                </a:lnTo>
                <a:lnTo>
                  <a:pt x="1767" y="11924"/>
                </a:lnTo>
                <a:lnTo>
                  <a:pt x="1767" y="11914"/>
                </a:lnTo>
                <a:lnTo>
                  <a:pt x="1766" y="11905"/>
                </a:lnTo>
                <a:lnTo>
                  <a:pt x="1762" y="11894"/>
                </a:lnTo>
                <a:lnTo>
                  <a:pt x="1757" y="11883"/>
                </a:lnTo>
                <a:lnTo>
                  <a:pt x="1751" y="11873"/>
                </a:lnTo>
                <a:lnTo>
                  <a:pt x="1750" y="11868"/>
                </a:lnTo>
                <a:lnTo>
                  <a:pt x="1749" y="11864"/>
                </a:lnTo>
                <a:lnTo>
                  <a:pt x="1750" y="11860"/>
                </a:lnTo>
                <a:lnTo>
                  <a:pt x="1751" y="11856"/>
                </a:lnTo>
                <a:lnTo>
                  <a:pt x="1754" y="11850"/>
                </a:lnTo>
                <a:lnTo>
                  <a:pt x="1756" y="11844"/>
                </a:lnTo>
                <a:lnTo>
                  <a:pt x="1757" y="11837"/>
                </a:lnTo>
                <a:lnTo>
                  <a:pt x="1757" y="11831"/>
                </a:lnTo>
                <a:lnTo>
                  <a:pt x="1756" y="11825"/>
                </a:lnTo>
                <a:lnTo>
                  <a:pt x="1755" y="11817"/>
                </a:lnTo>
                <a:lnTo>
                  <a:pt x="1753" y="11811"/>
                </a:lnTo>
                <a:lnTo>
                  <a:pt x="1750" y="11803"/>
                </a:lnTo>
                <a:lnTo>
                  <a:pt x="1747" y="11798"/>
                </a:lnTo>
                <a:lnTo>
                  <a:pt x="1744" y="11793"/>
                </a:lnTo>
                <a:lnTo>
                  <a:pt x="1743" y="11783"/>
                </a:lnTo>
                <a:lnTo>
                  <a:pt x="1744" y="11774"/>
                </a:lnTo>
                <a:lnTo>
                  <a:pt x="1733" y="11760"/>
                </a:lnTo>
                <a:lnTo>
                  <a:pt x="1720" y="11745"/>
                </a:lnTo>
                <a:lnTo>
                  <a:pt x="1719" y="11744"/>
                </a:lnTo>
                <a:lnTo>
                  <a:pt x="1723" y="11729"/>
                </a:lnTo>
                <a:lnTo>
                  <a:pt x="1727" y="11710"/>
                </a:lnTo>
                <a:lnTo>
                  <a:pt x="1727" y="11702"/>
                </a:lnTo>
                <a:lnTo>
                  <a:pt x="1727" y="11693"/>
                </a:lnTo>
                <a:lnTo>
                  <a:pt x="1725" y="11684"/>
                </a:lnTo>
                <a:lnTo>
                  <a:pt x="1722" y="11676"/>
                </a:lnTo>
                <a:lnTo>
                  <a:pt x="1722" y="11669"/>
                </a:lnTo>
                <a:lnTo>
                  <a:pt x="1721" y="11659"/>
                </a:lnTo>
                <a:lnTo>
                  <a:pt x="1720" y="11654"/>
                </a:lnTo>
                <a:lnTo>
                  <a:pt x="1718" y="11650"/>
                </a:lnTo>
                <a:lnTo>
                  <a:pt x="1713" y="11646"/>
                </a:lnTo>
                <a:lnTo>
                  <a:pt x="1709" y="11643"/>
                </a:lnTo>
                <a:lnTo>
                  <a:pt x="1706" y="11642"/>
                </a:lnTo>
                <a:lnTo>
                  <a:pt x="1703" y="11641"/>
                </a:lnTo>
                <a:lnTo>
                  <a:pt x="1693" y="11666"/>
                </a:lnTo>
                <a:lnTo>
                  <a:pt x="1694" y="11662"/>
                </a:lnTo>
                <a:lnTo>
                  <a:pt x="1683" y="11651"/>
                </a:lnTo>
                <a:lnTo>
                  <a:pt x="1674" y="11639"/>
                </a:lnTo>
                <a:lnTo>
                  <a:pt x="1666" y="11627"/>
                </a:lnTo>
                <a:lnTo>
                  <a:pt x="1660" y="11617"/>
                </a:lnTo>
                <a:lnTo>
                  <a:pt x="1655" y="11605"/>
                </a:lnTo>
                <a:lnTo>
                  <a:pt x="1650" y="11594"/>
                </a:lnTo>
                <a:lnTo>
                  <a:pt x="1647" y="11583"/>
                </a:lnTo>
                <a:lnTo>
                  <a:pt x="1645" y="11573"/>
                </a:lnTo>
                <a:lnTo>
                  <a:pt x="1644" y="11562"/>
                </a:lnTo>
                <a:lnTo>
                  <a:pt x="1644" y="11553"/>
                </a:lnTo>
                <a:lnTo>
                  <a:pt x="1644" y="11542"/>
                </a:lnTo>
                <a:lnTo>
                  <a:pt x="1645" y="11532"/>
                </a:lnTo>
                <a:lnTo>
                  <a:pt x="1647" y="11512"/>
                </a:lnTo>
                <a:lnTo>
                  <a:pt x="1651" y="11493"/>
                </a:lnTo>
                <a:lnTo>
                  <a:pt x="1656" y="11468"/>
                </a:lnTo>
                <a:lnTo>
                  <a:pt x="1660" y="11444"/>
                </a:lnTo>
                <a:lnTo>
                  <a:pt x="1663" y="11419"/>
                </a:lnTo>
                <a:lnTo>
                  <a:pt x="1665" y="11395"/>
                </a:lnTo>
                <a:lnTo>
                  <a:pt x="1666" y="11370"/>
                </a:lnTo>
                <a:lnTo>
                  <a:pt x="1667" y="11344"/>
                </a:lnTo>
                <a:lnTo>
                  <a:pt x="1669" y="11320"/>
                </a:lnTo>
                <a:lnTo>
                  <a:pt x="1669" y="11294"/>
                </a:lnTo>
                <a:lnTo>
                  <a:pt x="1669" y="11267"/>
                </a:lnTo>
                <a:lnTo>
                  <a:pt x="1667" y="11238"/>
                </a:lnTo>
                <a:lnTo>
                  <a:pt x="1666" y="11209"/>
                </a:lnTo>
                <a:lnTo>
                  <a:pt x="1665" y="11180"/>
                </a:lnTo>
                <a:lnTo>
                  <a:pt x="1664" y="11151"/>
                </a:lnTo>
                <a:lnTo>
                  <a:pt x="1663" y="11122"/>
                </a:lnTo>
                <a:lnTo>
                  <a:pt x="1662" y="11093"/>
                </a:lnTo>
                <a:lnTo>
                  <a:pt x="1662" y="11064"/>
                </a:lnTo>
                <a:lnTo>
                  <a:pt x="1662" y="11028"/>
                </a:lnTo>
                <a:lnTo>
                  <a:pt x="1663" y="10990"/>
                </a:lnTo>
                <a:lnTo>
                  <a:pt x="1666" y="10954"/>
                </a:lnTo>
                <a:lnTo>
                  <a:pt x="1670" y="10918"/>
                </a:lnTo>
                <a:lnTo>
                  <a:pt x="1675" y="10881"/>
                </a:lnTo>
                <a:lnTo>
                  <a:pt x="1680" y="10845"/>
                </a:lnTo>
                <a:lnTo>
                  <a:pt x="1687" y="10810"/>
                </a:lnTo>
                <a:lnTo>
                  <a:pt x="1693" y="10775"/>
                </a:lnTo>
                <a:lnTo>
                  <a:pt x="1699" y="10765"/>
                </a:lnTo>
                <a:lnTo>
                  <a:pt x="1704" y="10757"/>
                </a:lnTo>
                <a:lnTo>
                  <a:pt x="1708" y="10748"/>
                </a:lnTo>
                <a:lnTo>
                  <a:pt x="1711" y="10738"/>
                </a:lnTo>
                <a:lnTo>
                  <a:pt x="1713" y="10729"/>
                </a:lnTo>
                <a:lnTo>
                  <a:pt x="1713" y="10719"/>
                </a:lnTo>
                <a:lnTo>
                  <a:pt x="1712" y="10709"/>
                </a:lnTo>
                <a:lnTo>
                  <a:pt x="1709" y="10698"/>
                </a:lnTo>
                <a:lnTo>
                  <a:pt x="1710" y="10696"/>
                </a:lnTo>
                <a:lnTo>
                  <a:pt x="1711" y="10693"/>
                </a:lnTo>
                <a:lnTo>
                  <a:pt x="1712" y="10687"/>
                </a:lnTo>
                <a:lnTo>
                  <a:pt x="1712" y="10681"/>
                </a:lnTo>
                <a:lnTo>
                  <a:pt x="1712" y="10674"/>
                </a:lnTo>
                <a:lnTo>
                  <a:pt x="1711" y="10668"/>
                </a:lnTo>
                <a:lnTo>
                  <a:pt x="1709" y="10662"/>
                </a:lnTo>
                <a:lnTo>
                  <a:pt x="1707" y="10655"/>
                </a:lnTo>
                <a:lnTo>
                  <a:pt x="1712" y="10641"/>
                </a:lnTo>
                <a:lnTo>
                  <a:pt x="1717" y="10626"/>
                </a:lnTo>
                <a:lnTo>
                  <a:pt x="1709" y="10632"/>
                </a:lnTo>
                <a:lnTo>
                  <a:pt x="1702" y="10637"/>
                </a:lnTo>
                <a:lnTo>
                  <a:pt x="1702" y="10635"/>
                </a:lnTo>
                <a:lnTo>
                  <a:pt x="1702" y="10632"/>
                </a:lnTo>
                <a:lnTo>
                  <a:pt x="1704" y="10631"/>
                </a:lnTo>
                <a:lnTo>
                  <a:pt x="1707" y="10629"/>
                </a:lnTo>
                <a:lnTo>
                  <a:pt x="1711" y="10628"/>
                </a:lnTo>
                <a:lnTo>
                  <a:pt x="1717" y="10626"/>
                </a:lnTo>
                <a:lnTo>
                  <a:pt x="1729" y="10601"/>
                </a:lnTo>
                <a:lnTo>
                  <a:pt x="1743" y="10574"/>
                </a:lnTo>
                <a:lnTo>
                  <a:pt x="1756" y="10549"/>
                </a:lnTo>
                <a:lnTo>
                  <a:pt x="1770" y="10522"/>
                </a:lnTo>
                <a:lnTo>
                  <a:pt x="1772" y="10513"/>
                </a:lnTo>
                <a:lnTo>
                  <a:pt x="1775" y="10505"/>
                </a:lnTo>
                <a:lnTo>
                  <a:pt x="1786" y="10501"/>
                </a:lnTo>
                <a:lnTo>
                  <a:pt x="1796" y="10496"/>
                </a:lnTo>
                <a:lnTo>
                  <a:pt x="1799" y="10494"/>
                </a:lnTo>
                <a:lnTo>
                  <a:pt x="1802" y="10491"/>
                </a:lnTo>
                <a:lnTo>
                  <a:pt x="1804" y="10488"/>
                </a:lnTo>
                <a:lnTo>
                  <a:pt x="1805" y="10485"/>
                </a:lnTo>
                <a:lnTo>
                  <a:pt x="1806" y="10481"/>
                </a:lnTo>
                <a:lnTo>
                  <a:pt x="1806" y="10478"/>
                </a:lnTo>
                <a:lnTo>
                  <a:pt x="1806" y="10474"/>
                </a:lnTo>
                <a:lnTo>
                  <a:pt x="1805" y="10471"/>
                </a:lnTo>
                <a:lnTo>
                  <a:pt x="1802" y="10462"/>
                </a:lnTo>
                <a:lnTo>
                  <a:pt x="1796" y="10453"/>
                </a:lnTo>
                <a:lnTo>
                  <a:pt x="1797" y="10425"/>
                </a:lnTo>
                <a:lnTo>
                  <a:pt x="1798" y="10396"/>
                </a:lnTo>
                <a:lnTo>
                  <a:pt x="1799" y="10368"/>
                </a:lnTo>
                <a:lnTo>
                  <a:pt x="1802" y="10341"/>
                </a:lnTo>
                <a:lnTo>
                  <a:pt x="1803" y="10325"/>
                </a:lnTo>
                <a:lnTo>
                  <a:pt x="1804" y="10310"/>
                </a:lnTo>
                <a:lnTo>
                  <a:pt x="1804" y="10295"/>
                </a:lnTo>
                <a:lnTo>
                  <a:pt x="1802" y="10279"/>
                </a:lnTo>
                <a:lnTo>
                  <a:pt x="1799" y="10263"/>
                </a:lnTo>
                <a:lnTo>
                  <a:pt x="1793" y="10247"/>
                </a:lnTo>
                <a:lnTo>
                  <a:pt x="1787" y="10230"/>
                </a:lnTo>
                <a:lnTo>
                  <a:pt x="1777" y="10214"/>
                </a:lnTo>
                <a:lnTo>
                  <a:pt x="1773" y="10210"/>
                </a:lnTo>
                <a:lnTo>
                  <a:pt x="1766" y="10207"/>
                </a:lnTo>
                <a:lnTo>
                  <a:pt x="1756" y="10204"/>
                </a:lnTo>
                <a:lnTo>
                  <a:pt x="1747" y="10201"/>
                </a:lnTo>
                <a:lnTo>
                  <a:pt x="1744" y="10201"/>
                </a:lnTo>
                <a:lnTo>
                  <a:pt x="1741" y="10202"/>
                </a:lnTo>
                <a:lnTo>
                  <a:pt x="1737" y="10203"/>
                </a:lnTo>
                <a:lnTo>
                  <a:pt x="1736" y="10204"/>
                </a:lnTo>
                <a:lnTo>
                  <a:pt x="1730" y="10220"/>
                </a:lnTo>
                <a:lnTo>
                  <a:pt x="1726" y="10235"/>
                </a:lnTo>
                <a:lnTo>
                  <a:pt x="1722" y="10251"/>
                </a:lnTo>
                <a:lnTo>
                  <a:pt x="1718" y="10266"/>
                </a:lnTo>
                <a:lnTo>
                  <a:pt x="1710" y="10303"/>
                </a:lnTo>
                <a:lnTo>
                  <a:pt x="1703" y="10341"/>
                </a:lnTo>
                <a:lnTo>
                  <a:pt x="1695" y="10379"/>
                </a:lnTo>
                <a:lnTo>
                  <a:pt x="1688" y="10416"/>
                </a:lnTo>
                <a:lnTo>
                  <a:pt x="1679" y="10454"/>
                </a:lnTo>
                <a:lnTo>
                  <a:pt x="1672" y="10491"/>
                </a:lnTo>
                <a:lnTo>
                  <a:pt x="1664" y="10528"/>
                </a:lnTo>
                <a:lnTo>
                  <a:pt x="1657" y="10566"/>
                </a:lnTo>
                <a:lnTo>
                  <a:pt x="1639" y="10557"/>
                </a:lnTo>
                <a:lnTo>
                  <a:pt x="1622" y="10550"/>
                </a:lnTo>
                <a:lnTo>
                  <a:pt x="1604" y="10541"/>
                </a:lnTo>
                <a:lnTo>
                  <a:pt x="1588" y="10532"/>
                </a:lnTo>
                <a:lnTo>
                  <a:pt x="1575" y="10523"/>
                </a:lnTo>
                <a:lnTo>
                  <a:pt x="1563" y="10513"/>
                </a:lnTo>
                <a:lnTo>
                  <a:pt x="1559" y="10508"/>
                </a:lnTo>
                <a:lnTo>
                  <a:pt x="1554" y="10503"/>
                </a:lnTo>
                <a:lnTo>
                  <a:pt x="1551" y="10497"/>
                </a:lnTo>
                <a:lnTo>
                  <a:pt x="1549" y="10492"/>
                </a:lnTo>
                <a:lnTo>
                  <a:pt x="1545" y="10476"/>
                </a:lnTo>
                <a:lnTo>
                  <a:pt x="1539" y="10459"/>
                </a:lnTo>
                <a:lnTo>
                  <a:pt x="1538" y="10451"/>
                </a:lnTo>
                <a:lnTo>
                  <a:pt x="1537" y="10443"/>
                </a:lnTo>
                <a:lnTo>
                  <a:pt x="1536" y="10435"/>
                </a:lnTo>
                <a:lnTo>
                  <a:pt x="1536" y="10428"/>
                </a:lnTo>
                <a:lnTo>
                  <a:pt x="1537" y="10419"/>
                </a:lnTo>
                <a:lnTo>
                  <a:pt x="1538" y="10413"/>
                </a:lnTo>
                <a:lnTo>
                  <a:pt x="1541" y="10406"/>
                </a:lnTo>
                <a:lnTo>
                  <a:pt x="1545" y="10399"/>
                </a:lnTo>
                <a:lnTo>
                  <a:pt x="1549" y="10393"/>
                </a:lnTo>
                <a:lnTo>
                  <a:pt x="1555" y="10386"/>
                </a:lnTo>
                <a:lnTo>
                  <a:pt x="1563" y="10381"/>
                </a:lnTo>
                <a:lnTo>
                  <a:pt x="1571" y="10377"/>
                </a:lnTo>
                <a:lnTo>
                  <a:pt x="1580" y="10371"/>
                </a:lnTo>
                <a:lnTo>
                  <a:pt x="1587" y="10367"/>
                </a:lnTo>
                <a:lnTo>
                  <a:pt x="1593" y="10363"/>
                </a:lnTo>
                <a:lnTo>
                  <a:pt x="1598" y="10358"/>
                </a:lnTo>
                <a:lnTo>
                  <a:pt x="1602" y="10353"/>
                </a:lnTo>
                <a:lnTo>
                  <a:pt x="1606" y="10348"/>
                </a:lnTo>
                <a:lnTo>
                  <a:pt x="1608" y="10343"/>
                </a:lnTo>
                <a:lnTo>
                  <a:pt x="1610" y="10336"/>
                </a:lnTo>
                <a:lnTo>
                  <a:pt x="1610" y="10331"/>
                </a:lnTo>
                <a:lnTo>
                  <a:pt x="1610" y="10325"/>
                </a:lnTo>
                <a:lnTo>
                  <a:pt x="1608" y="10318"/>
                </a:lnTo>
                <a:lnTo>
                  <a:pt x="1606" y="10312"/>
                </a:lnTo>
                <a:lnTo>
                  <a:pt x="1602" y="10304"/>
                </a:lnTo>
                <a:lnTo>
                  <a:pt x="1599" y="10298"/>
                </a:lnTo>
                <a:lnTo>
                  <a:pt x="1594" y="10290"/>
                </a:lnTo>
                <a:lnTo>
                  <a:pt x="1588" y="10282"/>
                </a:lnTo>
                <a:lnTo>
                  <a:pt x="1578" y="10267"/>
                </a:lnTo>
                <a:lnTo>
                  <a:pt x="1570" y="10253"/>
                </a:lnTo>
                <a:lnTo>
                  <a:pt x="1565" y="10238"/>
                </a:lnTo>
                <a:lnTo>
                  <a:pt x="1561" y="10225"/>
                </a:lnTo>
                <a:lnTo>
                  <a:pt x="1560" y="10211"/>
                </a:lnTo>
                <a:lnTo>
                  <a:pt x="1559" y="10199"/>
                </a:lnTo>
                <a:lnTo>
                  <a:pt x="1560" y="10186"/>
                </a:lnTo>
                <a:lnTo>
                  <a:pt x="1561" y="10173"/>
                </a:lnTo>
                <a:lnTo>
                  <a:pt x="1566" y="10147"/>
                </a:lnTo>
                <a:lnTo>
                  <a:pt x="1573" y="10123"/>
                </a:lnTo>
                <a:lnTo>
                  <a:pt x="1577" y="10111"/>
                </a:lnTo>
                <a:lnTo>
                  <a:pt x="1579" y="10098"/>
                </a:lnTo>
                <a:lnTo>
                  <a:pt x="1581" y="10086"/>
                </a:lnTo>
                <a:lnTo>
                  <a:pt x="1583" y="10073"/>
                </a:lnTo>
                <a:lnTo>
                  <a:pt x="1583" y="10071"/>
                </a:lnTo>
                <a:lnTo>
                  <a:pt x="1584" y="10070"/>
                </a:lnTo>
                <a:lnTo>
                  <a:pt x="1586" y="10067"/>
                </a:lnTo>
                <a:lnTo>
                  <a:pt x="1590" y="10066"/>
                </a:lnTo>
                <a:lnTo>
                  <a:pt x="1595" y="10063"/>
                </a:lnTo>
                <a:lnTo>
                  <a:pt x="1601" y="10061"/>
                </a:lnTo>
                <a:lnTo>
                  <a:pt x="1618" y="10056"/>
                </a:lnTo>
                <a:lnTo>
                  <a:pt x="1635" y="10051"/>
                </a:lnTo>
                <a:lnTo>
                  <a:pt x="1643" y="10048"/>
                </a:lnTo>
                <a:lnTo>
                  <a:pt x="1649" y="10045"/>
                </a:lnTo>
                <a:lnTo>
                  <a:pt x="1652" y="10043"/>
                </a:lnTo>
                <a:lnTo>
                  <a:pt x="1655" y="10041"/>
                </a:lnTo>
                <a:lnTo>
                  <a:pt x="1656" y="10038"/>
                </a:lnTo>
                <a:lnTo>
                  <a:pt x="1657" y="10035"/>
                </a:lnTo>
                <a:lnTo>
                  <a:pt x="1658" y="10031"/>
                </a:lnTo>
                <a:lnTo>
                  <a:pt x="1657" y="10027"/>
                </a:lnTo>
                <a:lnTo>
                  <a:pt x="1656" y="10023"/>
                </a:lnTo>
                <a:lnTo>
                  <a:pt x="1654" y="10019"/>
                </a:lnTo>
                <a:lnTo>
                  <a:pt x="1647" y="10012"/>
                </a:lnTo>
                <a:lnTo>
                  <a:pt x="1638" y="10004"/>
                </a:lnTo>
                <a:lnTo>
                  <a:pt x="1616" y="9992"/>
                </a:lnTo>
                <a:lnTo>
                  <a:pt x="1594" y="9978"/>
                </a:lnTo>
                <a:lnTo>
                  <a:pt x="1584" y="9970"/>
                </a:lnTo>
                <a:lnTo>
                  <a:pt x="1576" y="9963"/>
                </a:lnTo>
                <a:lnTo>
                  <a:pt x="1568" y="9955"/>
                </a:lnTo>
                <a:lnTo>
                  <a:pt x="1562" y="9948"/>
                </a:lnTo>
                <a:lnTo>
                  <a:pt x="1555" y="9940"/>
                </a:lnTo>
                <a:lnTo>
                  <a:pt x="1549" y="9934"/>
                </a:lnTo>
                <a:lnTo>
                  <a:pt x="1543" y="9929"/>
                </a:lnTo>
                <a:lnTo>
                  <a:pt x="1535" y="9923"/>
                </a:lnTo>
                <a:lnTo>
                  <a:pt x="1528" y="9920"/>
                </a:lnTo>
                <a:lnTo>
                  <a:pt x="1520" y="9917"/>
                </a:lnTo>
                <a:lnTo>
                  <a:pt x="1513" y="9915"/>
                </a:lnTo>
                <a:lnTo>
                  <a:pt x="1504" y="9913"/>
                </a:lnTo>
                <a:lnTo>
                  <a:pt x="1487" y="9909"/>
                </a:lnTo>
                <a:lnTo>
                  <a:pt x="1469" y="9908"/>
                </a:lnTo>
                <a:lnTo>
                  <a:pt x="1452" y="9907"/>
                </a:lnTo>
                <a:lnTo>
                  <a:pt x="1434" y="9907"/>
                </a:lnTo>
                <a:lnTo>
                  <a:pt x="1438" y="9890"/>
                </a:lnTo>
                <a:lnTo>
                  <a:pt x="1442" y="9873"/>
                </a:lnTo>
                <a:lnTo>
                  <a:pt x="1446" y="9856"/>
                </a:lnTo>
                <a:lnTo>
                  <a:pt x="1449" y="9839"/>
                </a:lnTo>
                <a:lnTo>
                  <a:pt x="1454" y="9804"/>
                </a:lnTo>
                <a:lnTo>
                  <a:pt x="1457" y="9770"/>
                </a:lnTo>
                <a:lnTo>
                  <a:pt x="1460" y="9752"/>
                </a:lnTo>
                <a:lnTo>
                  <a:pt x="1462" y="9735"/>
                </a:lnTo>
                <a:lnTo>
                  <a:pt x="1467" y="9717"/>
                </a:lnTo>
                <a:lnTo>
                  <a:pt x="1471" y="9700"/>
                </a:lnTo>
                <a:lnTo>
                  <a:pt x="1475" y="9684"/>
                </a:lnTo>
                <a:lnTo>
                  <a:pt x="1482" y="9667"/>
                </a:lnTo>
                <a:lnTo>
                  <a:pt x="1489" y="9651"/>
                </a:lnTo>
                <a:lnTo>
                  <a:pt x="1499" y="9636"/>
                </a:lnTo>
                <a:lnTo>
                  <a:pt x="1504" y="9625"/>
                </a:lnTo>
                <a:lnTo>
                  <a:pt x="1508" y="9613"/>
                </a:lnTo>
                <a:lnTo>
                  <a:pt x="1511" y="9601"/>
                </a:lnTo>
                <a:lnTo>
                  <a:pt x="1512" y="9589"/>
                </a:lnTo>
                <a:lnTo>
                  <a:pt x="1512" y="9577"/>
                </a:lnTo>
                <a:lnTo>
                  <a:pt x="1509" y="9564"/>
                </a:lnTo>
                <a:lnTo>
                  <a:pt x="1505" y="9551"/>
                </a:lnTo>
                <a:lnTo>
                  <a:pt x="1500" y="9537"/>
                </a:lnTo>
                <a:lnTo>
                  <a:pt x="1508" y="9530"/>
                </a:lnTo>
                <a:lnTo>
                  <a:pt x="1517" y="9523"/>
                </a:lnTo>
                <a:lnTo>
                  <a:pt x="1521" y="9520"/>
                </a:lnTo>
                <a:lnTo>
                  <a:pt x="1524" y="9516"/>
                </a:lnTo>
                <a:lnTo>
                  <a:pt x="1527" y="9512"/>
                </a:lnTo>
                <a:lnTo>
                  <a:pt x="1528" y="9507"/>
                </a:lnTo>
                <a:lnTo>
                  <a:pt x="1532" y="9486"/>
                </a:lnTo>
                <a:lnTo>
                  <a:pt x="1536" y="9465"/>
                </a:lnTo>
                <a:lnTo>
                  <a:pt x="1539" y="9454"/>
                </a:lnTo>
                <a:lnTo>
                  <a:pt x="1543" y="9443"/>
                </a:lnTo>
                <a:lnTo>
                  <a:pt x="1547" y="9434"/>
                </a:lnTo>
                <a:lnTo>
                  <a:pt x="1552" y="9424"/>
                </a:lnTo>
                <a:lnTo>
                  <a:pt x="1559" y="9414"/>
                </a:lnTo>
                <a:lnTo>
                  <a:pt x="1566" y="9405"/>
                </a:lnTo>
                <a:lnTo>
                  <a:pt x="1575" y="9396"/>
                </a:lnTo>
                <a:lnTo>
                  <a:pt x="1584" y="9389"/>
                </a:lnTo>
                <a:lnTo>
                  <a:pt x="1595" y="9381"/>
                </a:lnTo>
                <a:lnTo>
                  <a:pt x="1607" y="9374"/>
                </a:lnTo>
                <a:lnTo>
                  <a:pt x="1620" y="9368"/>
                </a:lnTo>
                <a:lnTo>
                  <a:pt x="1636" y="9361"/>
                </a:lnTo>
                <a:lnTo>
                  <a:pt x="1642" y="9359"/>
                </a:lnTo>
                <a:lnTo>
                  <a:pt x="1646" y="9357"/>
                </a:lnTo>
                <a:lnTo>
                  <a:pt x="1650" y="9354"/>
                </a:lnTo>
                <a:lnTo>
                  <a:pt x="1655" y="9350"/>
                </a:lnTo>
                <a:lnTo>
                  <a:pt x="1658" y="9347"/>
                </a:lnTo>
                <a:lnTo>
                  <a:pt x="1660" y="9344"/>
                </a:lnTo>
                <a:lnTo>
                  <a:pt x="1661" y="9340"/>
                </a:lnTo>
                <a:lnTo>
                  <a:pt x="1662" y="9335"/>
                </a:lnTo>
                <a:lnTo>
                  <a:pt x="1663" y="9331"/>
                </a:lnTo>
                <a:lnTo>
                  <a:pt x="1663" y="9327"/>
                </a:lnTo>
                <a:lnTo>
                  <a:pt x="1662" y="9323"/>
                </a:lnTo>
                <a:lnTo>
                  <a:pt x="1660" y="9318"/>
                </a:lnTo>
                <a:lnTo>
                  <a:pt x="1658" y="9314"/>
                </a:lnTo>
                <a:lnTo>
                  <a:pt x="1656" y="9310"/>
                </a:lnTo>
                <a:lnTo>
                  <a:pt x="1651" y="9305"/>
                </a:lnTo>
                <a:lnTo>
                  <a:pt x="1647" y="9300"/>
                </a:lnTo>
                <a:lnTo>
                  <a:pt x="1635" y="9287"/>
                </a:lnTo>
                <a:lnTo>
                  <a:pt x="1626" y="9275"/>
                </a:lnTo>
                <a:lnTo>
                  <a:pt x="1618" y="9263"/>
                </a:lnTo>
                <a:lnTo>
                  <a:pt x="1613" y="9251"/>
                </a:lnTo>
                <a:lnTo>
                  <a:pt x="1609" y="9241"/>
                </a:lnTo>
                <a:lnTo>
                  <a:pt x="1607" y="9229"/>
                </a:lnTo>
                <a:lnTo>
                  <a:pt x="1604" y="9218"/>
                </a:lnTo>
                <a:lnTo>
                  <a:pt x="1604" y="9207"/>
                </a:lnTo>
                <a:lnTo>
                  <a:pt x="1606" y="9198"/>
                </a:lnTo>
                <a:lnTo>
                  <a:pt x="1608" y="9187"/>
                </a:lnTo>
                <a:lnTo>
                  <a:pt x="1610" y="9178"/>
                </a:lnTo>
                <a:lnTo>
                  <a:pt x="1613" y="9168"/>
                </a:lnTo>
                <a:lnTo>
                  <a:pt x="1620" y="9149"/>
                </a:lnTo>
                <a:lnTo>
                  <a:pt x="1629" y="9129"/>
                </a:lnTo>
                <a:lnTo>
                  <a:pt x="1638" y="9107"/>
                </a:lnTo>
                <a:lnTo>
                  <a:pt x="1647" y="9086"/>
                </a:lnTo>
                <a:lnTo>
                  <a:pt x="1656" y="9064"/>
                </a:lnTo>
                <a:lnTo>
                  <a:pt x="1664" y="9042"/>
                </a:lnTo>
                <a:lnTo>
                  <a:pt x="1669" y="9029"/>
                </a:lnTo>
                <a:lnTo>
                  <a:pt x="1673" y="9016"/>
                </a:lnTo>
                <a:lnTo>
                  <a:pt x="1673" y="9013"/>
                </a:lnTo>
                <a:lnTo>
                  <a:pt x="1672" y="9010"/>
                </a:lnTo>
                <a:lnTo>
                  <a:pt x="1671" y="9006"/>
                </a:lnTo>
                <a:lnTo>
                  <a:pt x="1670" y="9003"/>
                </a:lnTo>
                <a:lnTo>
                  <a:pt x="1666" y="8998"/>
                </a:lnTo>
                <a:lnTo>
                  <a:pt x="1663" y="8995"/>
                </a:lnTo>
                <a:lnTo>
                  <a:pt x="1659" y="8991"/>
                </a:lnTo>
                <a:lnTo>
                  <a:pt x="1652" y="8987"/>
                </a:lnTo>
                <a:lnTo>
                  <a:pt x="1648" y="8983"/>
                </a:lnTo>
                <a:lnTo>
                  <a:pt x="1644" y="8982"/>
                </a:lnTo>
                <a:lnTo>
                  <a:pt x="1640" y="8981"/>
                </a:lnTo>
                <a:lnTo>
                  <a:pt x="1634" y="8981"/>
                </a:lnTo>
                <a:lnTo>
                  <a:pt x="1630" y="8981"/>
                </a:lnTo>
                <a:lnTo>
                  <a:pt x="1626" y="8982"/>
                </a:lnTo>
                <a:lnTo>
                  <a:pt x="1620" y="8984"/>
                </a:lnTo>
                <a:lnTo>
                  <a:pt x="1616" y="8987"/>
                </a:lnTo>
                <a:lnTo>
                  <a:pt x="1612" y="8990"/>
                </a:lnTo>
                <a:lnTo>
                  <a:pt x="1609" y="8993"/>
                </a:lnTo>
                <a:lnTo>
                  <a:pt x="1606" y="8997"/>
                </a:lnTo>
                <a:lnTo>
                  <a:pt x="1602" y="9002"/>
                </a:lnTo>
                <a:lnTo>
                  <a:pt x="1600" y="9007"/>
                </a:lnTo>
                <a:lnTo>
                  <a:pt x="1599" y="9012"/>
                </a:lnTo>
                <a:lnTo>
                  <a:pt x="1598" y="9019"/>
                </a:lnTo>
                <a:lnTo>
                  <a:pt x="1598" y="9025"/>
                </a:lnTo>
                <a:lnTo>
                  <a:pt x="1598" y="9041"/>
                </a:lnTo>
                <a:lnTo>
                  <a:pt x="1598" y="9057"/>
                </a:lnTo>
                <a:lnTo>
                  <a:pt x="1596" y="9073"/>
                </a:lnTo>
                <a:lnTo>
                  <a:pt x="1594" y="9089"/>
                </a:lnTo>
                <a:lnTo>
                  <a:pt x="1591" y="9104"/>
                </a:lnTo>
                <a:lnTo>
                  <a:pt x="1586" y="9119"/>
                </a:lnTo>
                <a:lnTo>
                  <a:pt x="1582" y="9135"/>
                </a:lnTo>
                <a:lnTo>
                  <a:pt x="1577" y="9149"/>
                </a:lnTo>
                <a:lnTo>
                  <a:pt x="1565" y="9179"/>
                </a:lnTo>
                <a:lnTo>
                  <a:pt x="1553" y="9207"/>
                </a:lnTo>
                <a:lnTo>
                  <a:pt x="1540" y="9236"/>
                </a:lnTo>
                <a:lnTo>
                  <a:pt x="1528" y="9265"/>
                </a:lnTo>
                <a:lnTo>
                  <a:pt x="1524" y="9273"/>
                </a:lnTo>
                <a:lnTo>
                  <a:pt x="1521" y="9280"/>
                </a:lnTo>
                <a:lnTo>
                  <a:pt x="1517" y="9287"/>
                </a:lnTo>
                <a:lnTo>
                  <a:pt x="1513" y="9295"/>
                </a:lnTo>
                <a:lnTo>
                  <a:pt x="1505" y="9300"/>
                </a:lnTo>
                <a:lnTo>
                  <a:pt x="1497" y="9306"/>
                </a:lnTo>
                <a:lnTo>
                  <a:pt x="1486" y="9310"/>
                </a:lnTo>
                <a:lnTo>
                  <a:pt x="1472" y="9313"/>
                </a:lnTo>
                <a:lnTo>
                  <a:pt x="1456" y="9314"/>
                </a:lnTo>
                <a:lnTo>
                  <a:pt x="1438" y="9314"/>
                </a:lnTo>
                <a:lnTo>
                  <a:pt x="1429" y="9315"/>
                </a:lnTo>
                <a:lnTo>
                  <a:pt x="1422" y="9315"/>
                </a:lnTo>
                <a:lnTo>
                  <a:pt x="1416" y="9317"/>
                </a:lnTo>
                <a:lnTo>
                  <a:pt x="1410" y="9319"/>
                </a:lnTo>
                <a:lnTo>
                  <a:pt x="1407" y="9322"/>
                </a:lnTo>
                <a:lnTo>
                  <a:pt x="1405" y="9325"/>
                </a:lnTo>
                <a:lnTo>
                  <a:pt x="1405" y="9328"/>
                </a:lnTo>
                <a:lnTo>
                  <a:pt x="1406" y="9330"/>
                </a:lnTo>
                <a:lnTo>
                  <a:pt x="1407" y="9333"/>
                </a:lnTo>
                <a:lnTo>
                  <a:pt x="1409" y="9337"/>
                </a:lnTo>
                <a:lnTo>
                  <a:pt x="1412" y="9339"/>
                </a:lnTo>
                <a:lnTo>
                  <a:pt x="1417" y="9342"/>
                </a:lnTo>
                <a:lnTo>
                  <a:pt x="1435" y="9354"/>
                </a:lnTo>
                <a:lnTo>
                  <a:pt x="1452" y="9364"/>
                </a:lnTo>
                <a:lnTo>
                  <a:pt x="1464" y="9374"/>
                </a:lnTo>
                <a:lnTo>
                  <a:pt x="1472" y="9384"/>
                </a:lnTo>
                <a:lnTo>
                  <a:pt x="1478" y="9392"/>
                </a:lnTo>
                <a:lnTo>
                  <a:pt x="1483" y="9401"/>
                </a:lnTo>
                <a:lnTo>
                  <a:pt x="1485" y="9409"/>
                </a:lnTo>
                <a:lnTo>
                  <a:pt x="1486" y="9418"/>
                </a:lnTo>
                <a:lnTo>
                  <a:pt x="1486" y="9426"/>
                </a:lnTo>
                <a:lnTo>
                  <a:pt x="1486" y="9435"/>
                </a:lnTo>
                <a:lnTo>
                  <a:pt x="1482" y="9457"/>
                </a:lnTo>
                <a:lnTo>
                  <a:pt x="1475" y="9480"/>
                </a:lnTo>
                <a:lnTo>
                  <a:pt x="1469" y="9502"/>
                </a:lnTo>
                <a:lnTo>
                  <a:pt x="1462" y="9524"/>
                </a:lnTo>
                <a:lnTo>
                  <a:pt x="1435" y="9521"/>
                </a:lnTo>
                <a:lnTo>
                  <a:pt x="1410" y="9520"/>
                </a:lnTo>
                <a:lnTo>
                  <a:pt x="1398" y="9521"/>
                </a:lnTo>
                <a:lnTo>
                  <a:pt x="1388" y="9521"/>
                </a:lnTo>
                <a:lnTo>
                  <a:pt x="1378" y="9522"/>
                </a:lnTo>
                <a:lnTo>
                  <a:pt x="1369" y="9524"/>
                </a:lnTo>
                <a:lnTo>
                  <a:pt x="1360" y="9528"/>
                </a:lnTo>
                <a:lnTo>
                  <a:pt x="1353" y="9530"/>
                </a:lnTo>
                <a:lnTo>
                  <a:pt x="1345" y="9534"/>
                </a:lnTo>
                <a:lnTo>
                  <a:pt x="1339" y="9538"/>
                </a:lnTo>
                <a:lnTo>
                  <a:pt x="1333" y="9542"/>
                </a:lnTo>
                <a:lnTo>
                  <a:pt x="1328" y="9548"/>
                </a:lnTo>
                <a:lnTo>
                  <a:pt x="1324" y="9554"/>
                </a:lnTo>
                <a:lnTo>
                  <a:pt x="1320" y="9561"/>
                </a:lnTo>
                <a:lnTo>
                  <a:pt x="1312" y="9580"/>
                </a:lnTo>
                <a:lnTo>
                  <a:pt x="1304" y="9600"/>
                </a:lnTo>
                <a:lnTo>
                  <a:pt x="1301" y="9611"/>
                </a:lnTo>
                <a:lnTo>
                  <a:pt x="1298" y="9620"/>
                </a:lnTo>
                <a:lnTo>
                  <a:pt x="1297" y="9631"/>
                </a:lnTo>
                <a:lnTo>
                  <a:pt x="1295" y="9641"/>
                </a:lnTo>
                <a:lnTo>
                  <a:pt x="1294" y="9651"/>
                </a:lnTo>
                <a:lnTo>
                  <a:pt x="1294" y="9662"/>
                </a:lnTo>
                <a:lnTo>
                  <a:pt x="1295" y="9674"/>
                </a:lnTo>
                <a:lnTo>
                  <a:pt x="1296" y="9684"/>
                </a:lnTo>
                <a:lnTo>
                  <a:pt x="1299" y="9695"/>
                </a:lnTo>
                <a:lnTo>
                  <a:pt x="1302" y="9707"/>
                </a:lnTo>
                <a:lnTo>
                  <a:pt x="1307" y="9719"/>
                </a:lnTo>
                <a:lnTo>
                  <a:pt x="1312" y="9730"/>
                </a:lnTo>
                <a:lnTo>
                  <a:pt x="1316" y="9740"/>
                </a:lnTo>
                <a:lnTo>
                  <a:pt x="1319" y="9748"/>
                </a:lnTo>
                <a:lnTo>
                  <a:pt x="1320" y="9757"/>
                </a:lnTo>
                <a:lnTo>
                  <a:pt x="1320" y="9764"/>
                </a:lnTo>
                <a:lnTo>
                  <a:pt x="1317" y="9771"/>
                </a:lnTo>
                <a:lnTo>
                  <a:pt x="1313" y="9777"/>
                </a:lnTo>
                <a:lnTo>
                  <a:pt x="1307" y="9784"/>
                </a:lnTo>
                <a:lnTo>
                  <a:pt x="1298" y="9789"/>
                </a:lnTo>
                <a:lnTo>
                  <a:pt x="1285" y="9796"/>
                </a:lnTo>
                <a:lnTo>
                  <a:pt x="1274" y="9804"/>
                </a:lnTo>
                <a:lnTo>
                  <a:pt x="1263" y="9812"/>
                </a:lnTo>
                <a:lnTo>
                  <a:pt x="1253" y="9820"/>
                </a:lnTo>
                <a:lnTo>
                  <a:pt x="1244" y="9828"/>
                </a:lnTo>
                <a:lnTo>
                  <a:pt x="1236" y="9837"/>
                </a:lnTo>
                <a:lnTo>
                  <a:pt x="1229" y="9847"/>
                </a:lnTo>
                <a:lnTo>
                  <a:pt x="1222" y="9855"/>
                </a:lnTo>
                <a:lnTo>
                  <a:pt x="1217" y="9865"/>
                </a:lnTo>
                <a:lnTo>
                  <a:pt x="1213" y="9875"/>
                </a:lnTo>
                <a:lnTo>
                  <a:pt x="1211" y="9886"/>
                </a:lnTo>
                <a:lnTo>
                  <a:pt x="1209" y="9897"/>
                </a:lnTo>
                <a:lnTo>
                  <a:pt x="1209" y="9908"/>
                </a:lnTo>
                <a:lnTo>
                  <a:pt x="1211" y="9920"/>
                </a:lnTo>
                <a:lnTo>
                  <a:pt x="1214" y="9933"/>
                </a:lnTo>
                <a:lnTo>
                  <a:pt x="1219" y="9946"/>
                </a:lnTo>
                <a:lnTo>
                  <a:pt x="1221" y="9952"/>
                </a:lnTo>
                <a:lnTo>
                  <a:pt x="1222" y="9958"/>
                </a:lnTo>
                <a:lnTo>
                  <a:pt x="1223" y="9963"/>
                </a:lnTo>
                <a:lnTo>
                  <a:pt x="1223" y="9968"/>
                </a:lnTo>
                <a:lnTo>
                  <a:pt x="1223" y="9974"/>
                </a:lnTo>
                <a:lnTo>
                  <a:pt x="1222" y="9979"/>
                </a:lnTo>
                <a:lnTo>
                  <a:pt x="1220" y="9984"/>
                </a:lnTo>
                <a:lnTo>
                  <a:pt x="1218" y="9988"/>
                </a:lnTo>
                <a:lnTo>
                  <a:pt x="1215" y="9993"/>
                </a:lnTo>
                <a:lnTo>
                  <a:pt x="1211" y="9997"/>
                </a:lnTo>
                <a:lnTo>
                  <a:pt x="1206" y="10000"/>
                </a:lnTo>
                <a:lnTo>
                  <a:pt x="1201" y="10003"/>
                </a:lnTo>
                <a:lnTo>
                  <a:pt x="1195" y="10007"/>
                </a:lnTo>
                <a:lnTo>
                  <a:pt x="1187" y="10010"/>
                </a:lnTo>
                <a:lnTo>
                  <a:pt x="1180" y="10012"/>
                </a:lnTo>
                <a:lnTo>
                  <a:pt x="1170" y="10014"/>
                </a:lnTo>
                <a:lnTo>
                  <a:pt x="1161" y="10016"/>
                </a:lnTo>
                <a:lnTo>
                  <a:pt x="1154" y="10018"/>
                </a:lnTo>
                <a:lnTo>
                  <a:pt x="1146" y="10022"/>
                </a:lnTo>
                <a:lnTo>
                  <a:pt x="1141" y="10025"/>
                </a:lnTo>
                <a:lnTo>
                  <a:pt x="1136" y="10029"/>
                </a:lnTo>
                <a:lnTo>
                  <a:pt x="1132" y="10032"/>
                </a:lnTo>
                <a:lnTo>
                  <a:pt x="1128" y="10036"/>
                </a:lnTo>
                <a:lnTo>
                  <a:pt x="1125" y="10041"/>
                </a:lnTo>
                <a:lnTo>
                  <a:pt x="1122" y="10050"/>
                </a:lnTo>
                <a:lnTo>
                  <a:pt x="1119" y="10060"/>
                </a:lnTo>
                <a:lnTo>
                  <a:pt x="1119" y="10071"/>
                </a:lnTo>
                <a:lnTo>
                  <a:pt x="1118" y="10082"/>
                </a:lnTo>
                <a:lnTo>
                  <a:pt x="1118" y="10106"/>
                </a:lnTo>
                <a:lnTo>
                  <a:pt x="1119" y="10130"/>
                </a:lnTo>
                <a:lnTo>
                  <a:pt x="1119" y="10154"/>
                </a:lnTo>
                <a:lnTo>
                  <a:pt x="1119" y="10178"/>
                </a:lnTo>
                <a:lnTo>
                  <a:pt x="1118" y="10202"/>
                </a:lnTo>
                <a:lnTo>
                  <a:pt x="1116" y="10225"/>
                </a:lnTo>
                <a:lnTo>
                  <a:pt x="1112" y="10249"/>
                </a:lnTo>
                <a:lnTo>
                  <a:pt x="1106" y="10271"/>
                </a:lnTo>
                <a:lnTo>
                  <a:pt x="1102" y="10286"/>
                </a:lnTo>
                <a:lnTo>
                  <a:pt x="1097" y="10299"/>
                </a:lnTo>
                <a:lnTo>
                  <a:pt x="1095" y="10310"/>
                </a:lnTo>
                <a:lnTo>
                  <a:pt x="1094" y="10319"/>
                </a:lnTo>
                <a:lnTo>
                  <a:pt x="1094" y="10328"/>
                </a:lnTo>
                <a:lnTo>
                  <a:pt x="1096" y="10336"/>
                </a:lnTo>
                <a:lnTo>
                  <a:pt x="1101" y="10343"/>
                </a:lnTo>
                <a:lnTo>
                  <a:pt x="1107" y="10349"/>
                </a:lnTo>
                <a:lnTo>
                  <a:pt x="1116" y="10355"/>
                </a:lnTo>
                <a:lnTo>
                  <a:pt x="1126" y="10362"/>
                </a:lnTo>
                <a:lnTo>
                  <a:pt x="1140" y="10367"/>
                </a:lnTo>
                <a:lnTo>
                  <a:pt x="1157" y="10374"/>
                </a:lnTo>
                <a:lnTo>
                  <a:pt x="1201" y="10387"/>
                </a:lnTo>
                <a:lnTo>
                  <a:pt x="1260" y="10405"/>
                </a:lnTo>
                <a:lnTo>
                  <a:pt x="1259" y="10414"/>
                </a:lnTo>
                <a:lnTo>
                  <a:pt x="1255" y="10423"/>
                </a:lnTo>
                <a:lnTo>
                  <a:pt x="1252" y="10423"/>
                </a:lnTo>
                <a:lnTo>
                  <a:pt x="1249" y="10423"/>
                </a:lnTo>
                <a:lnTo>
                  <a:pt x="1245" y="10424"/>
                </a:lnTo>
                <a:lnTo>
                  <a:pt x="1242" y="10425"/>
                </a:lnTo>
                <a:lnTo>
                  <a:pt x="1239" y="10426"/>
                </a:lnTo>
                <a:lnTo>
                  <a:pt x="1238" y="10428"/>
                </a:lnTo>
                <a:lnTo>
                  <a:pt x="1238" y="10429"/>
                </a:lnTo>
                <a:lnTo>
                  <a:pt x="1238" y="10431"/>
                </a:lnTo>
                <a:lnTo>
                  <a:pt x="1242" y="10435"/>
                </a:lnTo>
                <a:lnTo>
                  <a:pt x="1248" y="10441"/>
                </a:lnTo>
                <a:lnTo>
                  <a:pt x="1247" y="10448"/>
                </a:lnTo>
                <a:lnTo>
                  <a:pt x="1246" y="10457"/>
                </a:lnTo>
                <a:lnTo>
                  <a:pt x="1233" y="10458"/>
                </a:lnTo>
                <a:lnTo>
                  <a:pt x="1220" y="10460"/>
                </a:lnTo>
                <a:lnTo>
                  <a:pt x="1207" y="10461"/>
                </a:lnTo>
                <a:lnTo>
                  <a:pt x="1193" y="10463"/>
                </a:lnTo>
                <a:lnTo>
                  <a:pt x="1195" y="10473"/>
                </a:lnTo>
                <a:lnTo>
                  <a:pt x="1198" y="10482"/>
                </a:lnTo>
                <a:lnTo>
                  <a:pt x="1202" y="10491"/>
                </a:lnTo>
                <a:lnTo>
                  <a:pt x="1207" y="10501"/>
                </a:lnTo>
                <a:lnTo>
                  <a:pt x="1216" y="10510"/>
                </a:lnTo>
                <a:lnTo>
                  <a:pt x="1224" y="10520"/>
                </a:lnTo>
                <a:lnTo>
                  <a:pt x="1235" y="10529"/>
                </a:lnTo>
                <a:lnTo>
                  <a:pt x="1248" y="10538"/>
                </a:lnTo>
                <a:lnTo>
                  <a:pt x="1239" y="10542"/>
                </a:lnTo>
                <a:lnTo>
                  <a:pt x="1231" y="10545"/>
                </a:lnTo>
                <a:lnTo>
                  <a:pt x="1221" y="10548"/>
                </a:lnTo>
                <a:lnTo>
                  <a:pt x="1211" y="10550"/>
                </a:lnTo>
                <a:lnTo>
                  <a:pt x="1199" y="10550"/>
                </a:lnTo>
                <a:lnTo>
                  <a:pt x="1187" y="10550"/>
                </a:lnTo>
                <a:lnTo>
                  <a:pt x="1173" y="10549"/>
                </a:lnTo>
                <a:lnTo>
                  <a:pt x="1159" y="10546"/>
                </a:lnTo>
                <a:lnTo>
                  <a:pt x="1146" y="10544"/>
                </a:lnTo>
                <a:lnTo>
                  <a:pt x="1133" y="10543"/>
                </a:lnTo>
                <a:lnTo>
                  <a:pt x="1127" y="10543"/>
                </a:lnTo>
                <a:lnTo>
                  <a:pt x="1122" y="10544"/>
                </a:lnTo>
                <a:lnTo>
                  <a:pt x="1118" y="10545"/>
                </a:lnTo>
                <a:lnTo>
                  <a:pt x="1116" y="10546"/>
                </a:lnTo>
                <a:lnTo>
                  <a:pt x="1114" y="10549"/>
                </a:lnTo>
                <a:lnTo>
                  <a:pt x="1113" y="10551"/>
                </a:lnTo>
                <a:lnTo>
                  <a:pt x="1113" y="10553"/>
                </a:lnTo>
                <a:lnTo>
                  <a:pt x="1114" y="10555"/>
                </a:lnTo>
                <a:lnTo>
                  <a:pt x="1118" y="10560"/>
                </a:lnTo>
                <a:lnTo>
                  <a:pt x="1122" y="10565"/>
                </a:lnTo>
                <a:lnTo>
                  <a:pt x="1135" y="10573"/>
                </a:lnTo>
                <a:lnTo>
                  <a:pt x="1150" y="10582"/>
                </a:lnTo>
                <a:lnTo>
                  <a:pt x="1157" y="10586"/>
                </a:lnTo>
                <a:lnTo>
                  <a:pt x="1166" y="10589"/>
                </a:lnTo>
                <a:lnTo>
                  <a:pt x="1174" y="10593"/>
                </a:lnTo>
                <a:lnTo>
                  <a:pt x="1182" y="10597"/>
                </a:lnTo>
                <a:lnTo>
                  <a:pt x="1180" y="10605"/>
                </a:lnTo>
                <a:lnTo>
                  <a:pt x="1176" y="10613"/>
                </a:lnTo>
                <a:lnTo>
                  <a:pt x="1183" y="10624"/>
                </a:lnTo>
                <a:lnTo>
                  <a:pt x="1189" y="10636"/>
                </a:lnTo>
                <a:lnTo>
                  <a:pt x="1196" y="10648"/>
                </a:lnTo>
                <a:lnTo>
                  <a:pt x="1200" y="10660"/>
                </a:lnTo>
                <a:lnTo>
                  <a:pt x="1203" y="10671"/>
                </a:lnTo>
                <a:lnTo>
                  <a:pt x="1206" y="10682"/>
                </a:lnTo>
                <a:lnTo>
                  <a:pt x="1207" y="10693"/>
                </a:lnTo>
                <a:lnTo>
                  <a:pt x="1208" y="10703"/>
                </a:lnTo>
                <a:lnTo>
                  <a:pt x="1208" y="10714"/>
                </a:lnTo>
                <a:lnTo>
                  <a:pt x="1207" y="10725"/>
                </a:lnTo>
                <a:lnTo>
                  <a:pt x="1205" y="10734"/>
                </a:lnTo>
                <a:lnTo>
                  <a:pt x="1202" y="10744"/>
                </a:lnTo>
                <a:lnTo>
                  <a:pt x="1197" y="10753"/>
                </a:lnTo>
                <a:lnTo>
                  <a:pt x="1191" y="10763"/>
                </a:lnTo>
                <a:lnTo>
                  <a:pt x="1185" y="10773"/>
                </a:lnTo>
                <a:lnTo>
                  <a:pt x="1177" y="10781"/>
                </a:lnTo>
                <a:lnTo>
                  <a:pt x="1172" y="10786"/>
                </a:lnTo>
                <a:lnTo>
                  <a:pt x="1169" y="10792"/>
                </a:lnTo>
                <a:lnTo>
                  <a:pt x="1165" y="10798"/>
                </a:lnTo>
                <a:lnTo>
                  <a:pt x="1161" y="10804"/>
                </a:lnTo>
                <a:lnTo>
                  <a:pt x="1157" y="10815"/>
                </a:lnTo>
                <a:lnTo>
                  <a:pt x="1155" y="10828"/>
                </a:lnTo>
                <a:lnTo>
                  <a:pt x="1153" y="10841"/>
                </a:lnTo>
                <a:lnTo>
                  <a:pt x="1153" y="10855"/>
                </a:lnTo>
                <a:lnTo>
                  <a:pt x="1154" y="10868"/>
                </a:lnTo>
                <a:lnTo>
                  <a:pt x="1155" y="10881"/>
                </a:lnTo>
                <a:lnTo>
                  <a:pt x="1157" y="10896"/>
                </a:lnTo>
                <a:lnTo>
                  <a:pt x="1157" y="10911"/>
                </a:lnTo>
                <a:lnTo>
                  <a:pt x="1157" y="10925"/>
                </a:lnTo>
                <a:lnTo>
                  <a:pt x="1156" y="10939"/>
                </a:lnTo>
                <a:lnTo>
                  <a:pt x="1154" y="10953"/>
                </a:lnTo>
                <a:lnTo>
                  <a:pt x="1151" y="10967"/>
                </a:lnTo>
                <a:lnTo>
                  <a:pt x="1145" y="10980"/>
                </a:lnTo>
                <a:lnTo>
                  <a:pt x="1140" y="10992"/>
                </a:lnTo>
                <a:lnTo>
                  <a:pt x="1136" y="11001"/>
                </a:lnTo>
                <a:lnTo>
                  <a:pt x="1132" y="11011"/>
                </a:lnTo>
                <a:lnTo>
                  <a:pt x="1128" y="11019"/>
                </a:lnTo>
                <a:lnTo>
                  <a:pt x="1126" y="11028"/>
                </a:lnTo>
                <a:lnTo>
                  <a:pt x="1124" y="11037"/>
                </a:lnTo>
                <a:lnTo>
                  <a:pt x="1123" y="11047"/>
                </a:lnTo>
                <a:lnTo>
                  <a:pt x="1122" y="11055"/>
                </a:lnTo>
                <a:lnTo>
                  <a:pt x="1121" y="11065"/>
                </a:lnTo>
                <a:lnTo>
                  <a:pt x="1122" y="11075"/>
                </a:lnTo>
                <a:lnTo>
                  <a:pt x="1122" y="11084"/>
                </a:lnTo>
                <a:lnTo>
                  <a:pt x="1124" y="11094"/>
                </a:lnTo>
                <a:lnTo>
                  <a:pt x="1125" y="11104"/>
                </a:lnTo>
                <a:lnTo>
                  <a:pt x="1130" y="11125"/>
                </a:lnTo>
                <a:lnTo>
                  <a:pt x="1139" y="11145"/>
                </a:lnTo>
                <a:lnTo>
                  <a:pt x="1145" y="11163"/>
                </a:lnTo>
                <a:lnTo>
                  <a:pt x="1150" y="11180"/>
                </a:lnTo>
                <a:lnTo>
                  <a:pt x="1153" y="11198"/>
                </a:lnTo>
                <a:lnTo>
                  <a:pt x="1155" y="11215"/>
                </a:lnTo>
                <a:lnTo>
                  <a:pt x="1156" y="11248"/>
                </a:lnTo>
                <a:lnTo>
                  <a:pt x="1155" y="11283"/>
                </a:lnTo>
                <a:lnTo>
                  <a:pt x="1153" y="11312"/>
                </a:lnTo>
                <a:lnTo>
                  <a:pt x="1150" y="11343"/>
                </a:lnTo>
                <a:lnTo>
                  <a:pt x="1146" y="11374"/>
                </a:lnTo>
                <a:lnTo>
                  <a:pt x="1143" y="11404"/>
                </a:lnTo>
                <a:lnTo>
                  <a:pt x="1141" y="11435"/>
                </a:lnTo>
                <a:lnTo>
                  <a:pt x="1141" y="11466"/>
                </a:lnTo>
                <a:lnTo>
                  <a:pt x="1142" y="11482"/>
                </a:lnTo>
                <a:lnTo>
                  <a:pt x="1143" y="11498"/>
                </a:lnTo>
                <a:lnTo>
                  <a:pt x="1145" y="11514"/>
                </a:lnTo>
                <a:lnTo>
                  <a:pt x="1149" y="11530"/>
                </a:lnTo>
                <a:lnTo>
                  <a:pt x="1150" y="11541"/>
                </a:lnTo>
                <a:lnTo>
                  <a:pt x="1150" y="11551"/>
                </a:lnTo>
                <a:lnTo>
                  <a:pt x="1150" y="11562"/>
                </a:lnTo>
                <a:lnTo>
                  <a:pt x="1148" y="11573"/>
                </a:lnTo>
                <a:lnTo>
                  <a:pt x="1143" y="11594"/>
                </a:lnTo>
                <a:lnTo>
                  <a:pt x="1140" y="11614"/>
                </a:lnTo>
                <a:lnTo>
                  <a:pt x="1136" y="11650"/>
                </a:lnTo>
                <a:lnTo>
                  <a:pt x="1132" y="11685"/>
                </a:lnTo>
                <a:lnTo>
                  <a:pt x="1127" y="11720"/>
                </a:lnTo>
                <a:lnTo>
                  <a:pt x="1124" y="11755"/>
                </a:lnTo>
                <a:lnTo>
                  <a:pt x="1122" y="11772"/>
                </a:lnTo>
                <a:lnTo>
                  <a:pt x="1122" y="11790"/>
                </a:lnTo>
                <a:lnTo>
                  <a:pt x="1122" y="11809"/>
                </a:lnTo>
                <a:lnTo>
                  <a:pt x="1123" y="11827"/>
                </a:lnTo>
                <a:lnTo>
                  <a:pt x="1125" y="11845"/>
                </a:lnTo>
                <a:lnTo>
                  <a:pt x="1127" y="11863"/>
                </a:lnTo>
                <a:lnTo>
                  <a:pt x="1132" y="11882"/>
                </a:lnTo>
                <a:lnTo>
                  <a:pt x="1137" y="11901"/>
                </a:lnTo>
                <a:lnTo>
                  <a:pt x="1136" y="11910"/>
                </a:lnTo>
                <a:lnTo>
                  <a:pt x="1136" y="11918"/>
                </a:lnTo>
                <a:lnTo>
                  <a:pt x="1125" y="11924"/>
                </a:lnTo>
                <a:lnTo>
                  <a:pt x="1116" y="11930"/>
                </a:lnTo>
                <a:lnTo>
                  <a:pt x="1109" y="11938"/>
                </a:lnTo>
                <a:lnTo>
                  <a:pt x="1103" y="11944"/>
                </a:lnTo>
                <a:lnTo>
                  <a:pt x="1098" y="11952"/>
                </a:lnTo>
                <a:lnTo>
                  <a:pt x="1095" y="11960"/>
                </a:lnTo>
                <a:lnTo>
                  <a:pt x="1094" y="11968"/>
                </a:lnTo>
                <a:lnTo>
                  <a:pt x="1093" y="11976"/>
                </a:lnTo>
                <a:lnTo>
                  <a:pt x="1094" y="11985"/>
                </a:lnTo>
                <a:lnTo>
                  <a:pt x="1095" y="11994"/>
                </a:lnTo>
                <a:lnTo>
                  <a:pt x="1097" y="12003"/>
                </a:lnTo>
                <a:lnTo>
                  <a:pt x="1101" y="12012"/>
                </a:lnTo>
                <a:lnTo>
                  <a:pt x="1109" y="12032"/>
                </a:lnTo>
                <a:lnTo>
                  <a:pt x="1119" y="12051"/>
                </a:lnTo>
                <a:lnTo>
                  <a:pt x="1121" y="12059"/>
                </a:lnTo>
                <a:lnTo>
                  <a:pt x="1123" y="12068"/>
                </a:lnTo>
                <a:lnTo>
                  <a:pt x="1127" y="12077"/>
                </a:lnTo>
                <a:lnTo>
                  <a:pt x="1132" y="12086"/>
                </a:lnTo>
                <a:lnTo>
                  <a:pt x="1137" y="12095"/>
                </a:lnTo>
                <a:lnTo>
                  <a:pt x="1143" y="12103"/>
                </a:lnTo>
                <a:lnTo>
                  <a:pt x="1152" y="12113"/>
                </a:lnTo>
                <a:lnTo>
                  <a:pt x="1161" y="12121"/>
                </a:lnTo>
                <a:lnTo>
                  <a:pt x="1171" y="12131"/>
                </a:lnTo>
                <a:lnTo>
                  <a:pt x="1179" y="12139"/>
                </a:lnTo>
                <a:lnTo>
                  <a:pt x="1184" y="12149"/>
                </a:lnTo>
                <a:lnTo>
                  <a:pt x="1188" y="12157"/>
                </a:lnTo>
                <a:lnTo>
                  <a:pt x="1190" y="12166"/>
                </a:lnTo>
                <a:lnTo>
                  <a:pt x="1191" y="12173"/>
                </a:lnTo>
                <a:lnTo>
                  <a:pt x="1191" y="12182"/>
                </a:lnTo>
                <a:lnTo>
                  <a:pt x="1189" y="12191"/>
                </a:lnTo>
                <a:lnTo>
                  <a:pt x="1175" y="12192"/>
                </a:lnTo>
                <a:lnTo>
                  <a:pt x="1163" y="12195"/>
                </a:lnTo>
                <a:lnTo>
                  <a:pt x="1152" y="12197"/>
                </a:lnTo>
                <a:lnTo>
                  <a:pt x="1141" y="12201"/>
                </a:lnTo>
                <a:lnTo>
                  <a:pt x="1123" y="12210"/>
                </a:lnTo>
                <a:lnTo>
                  <a:pt x="1106" y="12219"/>
                </a:lnTo>
                <a:lnTo>
                  <a:pt x="1090" y="12229"/>
                </a:lnTo>
                <a:lnTo>
                  <a:pt x="1074" y="12240"/>
                </a:lnTo>
                <a:lnTo>
                  <a:pt x="1066" y="12244"/>
                </a:lnTo>
                <a:lnTo>
                  <a:pt x="1057" y="12249"/>
                </a:lnTo>
                <a:lnTo>
                  <a:pt x="1047" y="12254"/>
                </a:lnTo>
                <a:lnTo>
                  <a:pt x="1038" y="12257"/>
                </a:lnTo>
                <a:lnTo>
                  <a:pt x="1039" y="12249"/>
                </a:lnTo>
                <a:lnTo>
                  <a:pt x="1039" y="12242"/>
                </a:lnTo>
                <a:lnTo>
                  <a:pt x="1031" y="12234"/>
                </a:lnTo>
                <a:lnTo>
                  <a:pt x="1025" y="12228"/>
                </a:lnTo>
                <a:lnTo>
                  <a:pt x="1019" y="12220"/>
                </a:lnTo>
                <a:lnTo>
                  <a:pt x="1015" y="12214"/>
                </a:lnTo>
                <a:lnTo>
                  <a:pt x="1012" y="12189"/>
                </a:lnTo>
                <a:lnTo>
                  <a:pt x="1010" y="12165"/>
                </a:lnTo>
                <a:lnTo>
                  <a:pt x="1007" y="12140"/>
                </a:lnTo>
                <a:lnTo>
                  <a:pt x="1005" y="12116"/>
                </a:lnTo>
                <a:lnTo>
                  <a:pt x="995" y="12106"/>
                </a:lnTo>
                <a:lnTo>
                  <a:pt x="989" y="12098"/>
                </a:lnTo>
                <a:lnTo>
                  <a:pt x="982" y="12089"/>
                </a:lnTo>
                <a:lnTo>
                  <a:pt x="976" y="12080"/>
                </a:lnTo>
                <a:lnTo>
                  <a:pt x="968" y="12069"/>
                </a:lnTo>
                <a:lnTo>
                  <a:pt x="958" y="12059"/>
                </a:lnTo>
                <a:lnTo>
                  <a:pt x="951" y="12054"/>
                </a:lnTo>
                <a:lnTo>
                  <a:pt x="944" y="12049"/>
                </a:lnTo>
                <a:lnTo>
                  <a:pt x="934" y="12043"/>
                </a:lnTo>
                <a:lnTo>
                  <a:pt x="924" y="12038"/>
                </a:lnTo>
                <a:lnTo>
                  <a:pt x="926" y="12057"/>
                </a:lnTo>
                <a:lnTo>
                  <a:pt x="927" y="12074"/>
                </a:lnTo>
                <a:lnTo>
                  <a:pt x="929" y="12090"/>
                </a:lnTo>
                <a:lnTo>
                  <a:pt x="932" y="12106"/>
                </a:lnTo>
                <a:lnTo>
                  <a:pt x="938" y="12138"/>
                </a:lnTo>
                <a:lnTo>
                  <a:pt x="946" y="12169"/>
                </a:lnTo>
                <a:lnTo>
                  <a:pt x="953" y="12200"/>
                </a:lnTo>
                <a:lnTo>
                  <a:pt x="961" y="12232"/>
                </a:lnTo>
                <a:lnTo>
                  <a:pt x="968" y="12263"/>
                </a:lnTo>
                <a:lnTo>
                  <a:pt x="975" y="12294"/>
                </a:lnTo>
                <a:lnTo>
                  <a:pt x="980" y="12325"/>
                </a:lnTo>
                <a:lnTo>
                  <a:pt x="985" y="12356"/>
                </a:lnTo>
                <a:lnTo>
                  <a:pt x="991" y="12387"/>
                </a:lnTo>
                <a:lnTo>
                  <a:pt x="996" y="12417"/>
                </a:lnTo>
                <a:lnTo>
                  <a:pt x="1001" y="12447"/>
                </a:lnTo>
                <a:lnTo>
                  <a:pt x="1009" y="12476"/>
                </a:lnTo>
                <a:lnTo>
                  <a:pt x="1015" y="12506"/>
                </a:lnTo>
                <a:lnTo>
                  <a:pt x="1023" y="12535"/>
                </a:lnTo>
                <a:lnTo>
                  <a:pt x="1031" y="12565"/>
                </a:lnTo>
                <a:lnTo>
                  <a:pt x="1040" y="12594"/>
                </a:lnTo>
                <a:lnTo>
                  <a:pt x="1059" y="12654"/>
                </a:lnTo>
                <a:lnTo>
                  <a:pt x="1079" y="12713"/>
                </a:lnTo>
                <a:lnTo>
                  <a:pt x="1102" y="12774"/>
                </a:lnTo>
                <a:lnTo>
                  <a:pt x="1126" y="12837"/>
                </a:lnTo>
                <a:lnTo>
                  <a:pt x="1135" y="12845"/>
                </a:lnTo>
                <a:lnTo>
                  <a:pt x="1142" y="12850"/>
                </a:lnTo>
                <a:lnTo>
                  <a:pt x="1151" y="12856"/>
                </a:lnTo>
                <a:lnTo>
                  <a:pt x="1160" y="12861"/>
                </a:lnTo>
                <a:lnTo>
                  <a:pt x="1179" y="12870"/>
                </a:lnTo>
                <a:lnTo>
                  <a:pt x="1197" y="12877"/>
                </a:lnTo>
                <a:lnTo>
                  <a:pt x="1189" y="12874"/>
                </a:lnTo>
                <a:lnTo>
                  <a:pt x="1184" y="12872"/>
                </a:lnTo>
                <a:lnTo>
                  <a:pt x="1168" y="12910"/>
                </a:lnTo>
                <a:lnTo>
                  <a:pt x="1168" y="12913"/>
                </a:lnTo>
                <a:lnTo>
                  <a:pt x="1169" y="12916"/>
                </a:lnTo>
                <a:lnTo>
                  <a:pt x="1171" y="12919"/>
                </a:lnTo>
                <a:lnTo>
                  <a:pt x="1174" y="12924"/>
                </a:lnTo>
                <a:lnTo>
                  <a:pt x="1181" y="12931"/>
                </a:lnTo>
                <a:lnTo>
                  <a:pt x="1186" y="12938"/>
                </a:lnTo>
                <a:lnTo>
                  <a:pt x="1187" y="12944"/>
                </a:lnTo>
                <a:lnTo>
                  <a:pt x="1189" y="12949"/>
                </a:lnTo>
                <a:lnTo>
                  <a:pt x="1193" y="12954"/>
                </a:lnTo>
                <a:lnTo>
                  <a:pt x="1198" y="12960"/>
                </a:lnTo>
                <a:lnTo>
                  <a:pt x="1203" y="12976"/>
                </a:lnTo>
                <a:lnTo>
                  <a:pt x="1207" y="12992"/>
                </a:lnTo>
                <a:lnTo>
                  <a:pt x="1213" y="13008"/>
                </a:lnTo>
                <a:lnTo>
                  <a:pt x="1218" y="13024"/>
                </a:lnTo>
                <a:lnTo>
                  <a:pt x="1219" y="13038"/>
                </a:lnTo>
                <a:lnTo>
                  <a:pt x="1222" y="13053"/>
                </a:lnTo>
                <a:lnTo>
                  <a:pt x="1227" y="13068"/>
                </a:lnTo>
                <a:lnTo>
                  <a:pt x="1233" y="13082"/>
                </a:lnTo>
                <a:lnTo>
                  <a:pt x="1247" y="13113"/>
                </a:lnTo>
                <a:lnTo>
                  <a:pt x="1263" y="13143"/>
                </a:lnTo>
                <a:lnTo>
                  <a:pt x="1270" y="13159"/>
                </a:lnTo>
                <a:lnTo>
                  <a:pt x="1277" y="13174"/>
                </a:lnTo>
                <a:lnTo>
                  <a:pt x="1282" y="13189"/>
                </a:lnTo>
                <a:lnTo>
                  <a:pt x="1286" y="13204"/>
                </a:lnTo>
                <a:lnTo>
                  <a:pt x="1290" y="13219"/>
                </a:lnTo>
                <a:lnTo>
                  <a:pt x="1290" y="13233"/>
                </a:lnTo>
                <a:lnTo>
                  <a:pt x="1290" y="13240"/>
                </a:lnTo>
                <a:lnTo>
                  <a:pt x="1288" y="13247"/>
                </a:lnTo>
                <a:lnTo>
                  <a:pt x="1286" y="13254"/>
                </a:lnTo>
                <a:lnTo>
                  <a:pt x="1283" y="13261"/>
                </a:lnTo>
                <a:lnTo>
                  <a:pt x="1283" y="13263"/>
                </a:lnTo>
                <a:lnTo>
                  <a:pt x="1283" y="13265"/>
                </a:lnTo>
                <a:lnTo>
                  <a:pt x="1284" y="13267"/>
                </a:lnTo>
                <a:lnTo>
                  <a:pt x="1285" y="13270"/>
                </a:lnTo>
                <a:lnTo>
                  <a:pt x="1290" y="13276"/>
                </a:lnTo>
                <a:lnTo>
                  <a:pt x="1295" y="13281"/>
                </a:lnTo>
                <a:lnTo>
                  <a:pt x="1308" y="13294"/>
                </a:lnTo>
                <a:lnTo>
                  <a:pt x="1320" y="13305"/>
                </a:lnTo>
                <a:lnTo>
                  <a:pt x="1332" y="13318"/>
                </a:lnTo>
                <a:lnTo>
                  <a:pt x="1343" y="13331"/>
                </a:lnTo>
                <a:lnTo>
                  <a:pt x="1363" y="13357"/>
                </a:lnTo>
                <a:lnTo>
                  <a:pt x="1383" y="13382"/>
                </a:lnTo>
                <a:lnTo>
                  <a:pt x="1393" y="13395"/>
                </a:lnTo>
                <a:lnTo>
                  <a:pt x="1405" y="13408"/>
                </a:lnTo>
                <a:lnTo>
                  <a:pt x="1417" y="13421"/>
                </a:lnTo>
                <a:lnTo>
                  <a:pt x="1429" y="13434"/>
                </a:lnTo>
                <a:lnTo>
                  <a:pt x="1443" y="13445"/>
                </a:lnTo>
                <a:lnTo>
                  <a:pt x="1458" y="13458"/>
                </a:lnTo>
                <a:lnTo>
                  <a:pt x="1475" y="13470"/>
                </a:lnTo>
                <a:lnTo>
                  <a:pt x="1495" y="13482"/>
                </a:lnTo>
                <a:lnTo>
                  <a:pt x="1499" y="13496"/>
                </a:lnTo>
                <a:lnTo>
                  <a:pt x="1504" y="13511"/>
                </a:lnTo>
                <a:lnTo>
                  <a:pt x="1512" y="13525"/>
                </a:lnTo>
                <a:lnTo>
                  <a:pt x="1520" y="13539"/>
                </a:lnTo>
                <a:lnTo>
                  <a:pt x="1527" y="13547"/>
                </a:lnTo>
                <a:lnTo>
                  <a:pt x="1532" y="13554"/>
                </a:lnTo>
                <a:lnTo>
                  <a:pt x="1539" y="13560"/>
                </a:lnTo>
                <a:lnTo>
                  <a:pt x="1547" y="13568"/>
                </a:lnTo>
                <a:lnTo>
                  <a:pt x="1556" y="13575"/>
                </a:lnTo>
                <a:lnTo>
                  <a:pt x="1566" y="13582"/>
                </a:lnTo>
                <a:lnTo>
                  <a:pt x="1577" y="13589"/>
                </a:lnTo>
                <a:lnTo>
                  <a:pt x="1588" y="13597"/>
                </a:lnTo>
                <a:lnTo>
                  <a:pt x="1601" y="13605"/>
                </a:lnTo>
                <a:lnTo>
                  <a:pt x="1612" y="13614"/>
                </a:lnTo>
                <a:lnTo>
                  <a:pt x="1623" y="13623"/>
                </a:lnTo>
                <a:lnTo>
                  <a:pt x="1631" y="13633"/>
                </a:lnTo>
                <a:lnTo>
                  <a:pt x="1648" y="13653"/>
                </a:lnTo>
                <a:lnTo>
                  <a:pt x="1666" y="13674"/>
                </a:lnTo>
                <a:lnTo>
                  <a:pt x="1666" y="13711"/>
                </a:lnTo>
                <a:lnTo>
                  <a:pt x="1667" y="13747"/>
                </a:lnTo>
                <a:lnTo>
                  <a:pt x="1669" y="13766"/>
                </a:lnTo>
                <a:lnTo>
                  <a:pt x="1672" y="13786"/>
                </a:lnTo>
                <a:lnTo>
                  <a:pt x="1675" y="13804"/>
                </a:lnTo>
                <a:lnTo>
                  <a:pt x="1679" y="13823"/>
                </a:lnTo>
                <a:lnTo>
                  <a:pt x="1686" y="13842"/>
                </a:lnTo>
                <a:lnTo>
                  <a:pt x="1692" y="13861"/>
                </a:lnTo>
                <a:lnTo>
                  <a:pt x="1701" y="13882"/>
                </a:lnTo>
                <a:lnTo>
                  <a:pt x="1710" y="13901"/>
                </a:lnTo>
                <a:lnTo>
                  <a:pt x="1722" y="13921"/>
                </a:lnTo>
                <a:lnTo>
                  <a:pt x="1735" y="13941"/>
                </a:lnTo>
                <a:lnTo>
                  <a:pt x="1750" y="13962"/>
                </a:lnTo>
                <a:lnTo>
                  <a:pt x="1767" y="13982"/>
                </a:lnTo>
                <a:lnTo>
                  <a:pt x="1772" y="13988"/>
                </a:lnTo>
                <a:lnTo>
                  <a:pt x="1776" y="13995"/>
                </a:lnTo>
                <a:lnTo>
                  <a:pt x="1780" y="14001"/>
                </a:lnTo>
                <a:lnTo>
                  <a:pt x="1783" y="14009"/>
                </a:lnTo>
                <a:lnTo>
                  <a:pt x="1784" y="14015"/>
                </a:lnTo>
                <a:lnTo>
                  <a:pt x="1784" y="14020"/>
                </a:lnTo>
                <a:lnTo>
                  <a:pt x="1783" y="14026"/>
                </a:lnTo>
                <a:lnTo>
                  <a:pt x="1781" y="14031"/>
                </a:lnTo>
                <a:lnTo>
                  <a:pt x="1773" y="14041"/>
                </a:lnTo>
                <a:lnTo>
                  <a:pt x="1767" y="14051"/>
                </a:lnTo>
                <a:lnTo>
                  <a:pt x="1764" y="14063"/>
                </a:lnTo>
                <a:lnTo>
                  <a:pt x="1761" y="14074"/>
                </a:lnTo>
                <a:lnTo>
                  <a:pt x="1760" y="14085"/>
                </a:lnTo>
                <a:lnTo>
                  <a:pt x="1760" y="14097"/>
                </a:lnTo>
                <a:lnTo>
                  <a:pt x="1761" y="14110"/>
                </a:lnTo>
                <a:lnTo>
                  <a:pt x="1764" y="14122"/>
                </a:lnTo>
                <a:lnTo>
                  <a:pt x="1768" y="14146"/>
                </a:lnTo>
                <a:lnTo>
                  <a:pt x="1773" y="14171"/>
                </a:lnTo>
                <a:lnTo>
                  <a:pt x="1775" y="14184"/>
                </a:lnTo>
                <a:lnTo>
                  <a:pt x="1777" y="14195"/>
                </a:lnTo>
                <a:lnTo>
                  <a:pt x="1777" y="14207"/>
                </a:lnTo>
                <a:lnTo>
                  <a:pt x="1777" y="14219"/>
                </a:lnTo>
                <a:lnTo>
                  <a:pt x="1782" y="14240"/>
                </a:lnTo>
                <a:lnTo>
                  <a:pt x="1786" y="14260"/>
                </a:lnTo>
                <a:lnTo>
                  <a:pt x="1790" y="14282"/>
                </a:lnTo>
                <a:lnTo>
                  <a:pt x="1794" y="14303"/>
                </a:lnTo>
                <a:lnTo>
                  <a:pt x="1799" y="14323"/>
                </a:lnTo>
                <a:lnTo>
                  <a:pt x="1804" y="14345"/>
                </a:lnTo>
                <a:lnTo>
                  <a:pt x="1808" y="14366"/>
                </a:lnTo>
                <a:lnTo>
                  <a:pt x="1813" y="14387"/>
                </a:lnTo>
                <a:lnTo>
                  <a:pt x="1815" y="14407"/>
                </a:lnTo>
                <a:lnTo>
                  <a:pt x="1817" y="14426"/>
                </a:lnTo>
                <a:lnTo>
                  <a:pt x="1819" y="14435"/>
                </a:lnTo>
                <a:lnTo>
                  <a:pt x="1823" y="14446"/>
                </a:lnTo>
                <a:lnTo>
                  <a:pt x="1826" y="14450"/>
                </a:lnTo>
                <a:lnTo>
                  <a:pt x="1831" y="14456"/>
                </a:lnTo>
                <a:lnTo>
                  <a:pt x="1836" y="14461"/>
                </a:lnTo>
                <a:lnTo>
                  <a:pt x="1843" y="14466"/>
                </a:lnTo>
                <a:lnTo>
                  <a:pt x="1851" y="14473"/>
                </a:lnTo>
                <a:lnTo>
                  <a:pt x="1861" y="14477"/>
                </a:lnTo>
                <a:lnTo>
                  <a:pt x="1870" y="14481"/>
                </a:lnTo>
                <a:lnTo>
                  <a:pt x="1881" y="14485"/>
                </a:lnTo>
                <a:lnTo>
                  <a:pt x="1903" y="14491"/>
                </a:lnTo>
                <a:lnTo>
                  <a:pt x="1926" y="14494"/>
                </a:lnTo>
                <a:lnTo>
                  <a:pt x="1942" y="14497"/>
                </a:lnTo>
                <a:lnTo>
                  <a:pt x="1957" y="14500"/>
                </a:lnTo>
                <a:lnTo>
                  <a:pt x="1972" y="14505"/>
                </a:lnTo>
                <a:lnTo>
                  <a:pt x="1987" y="14509"/>
                </a:lnTo>
                <a:lnTo>
                  <a:pt x="2007" y="14517"/>
                </a:lnTo>
                <a:lnTo>
                  <a:pt x="2027" y="14525"/>
                </a:lnTo>
                <a:lnTo>
                  <a:pt x="2049" y="14530"/>
                </a:lnTo>
                <a:lnTo>
                  <a:pt x="2069" y="14536"/>
                </a:lnTo>
                <a:lnTo>
                  <a:pt x="2089" y="14539"/>
                </a:lnTo>
                <a:lnTo>
                  <a:pt x="2109" y="14541"/>
                </a:lnTo>
                <a:lnTo>
                  <a:pt x="2129" y="14541"/>
                </a:lnTo>
                <a:lnTo>
                  <a:pt x="2149" y="14539"/>
                </a:lnTo>
                <a:lnTo>
                  <a:pt x="2161" y="14538"/>
                </a:lnTo>
                <a:lnTo>
                  <a:pt x="2171" y="14535"/>
                </a:lnTo>
                <a:lnTo>
                  <a:pt x="2180" y="14532"/>
                </a:lnTo>
                <a:lnTo>
                  <a:pt x="2187" y="14528"/>
                </a:lnTo>
                <a:lnTo>
                  <a:pt x="2191" y="14526"/>
                </a:lnTo>
                <a:lnTo>
                  <a:pt x="2192" y="14524"/>
                </a:lnTo>
                <a:lnTo>
                  <a:pt x="2194" y="14521"/>
                </a:lnTo>
                <a:lnTo>
                  <a:pt x="2194" y="14517"/>
                </a:lnTo>
                <a:lnTo>
                  <a:pt x="2194" y="14514"/>
                </a:lnTo>
                <a:lnTo>
                  <a:pt x="2193" y="14510"/>
                </a:lnTo>
                <a:lnTo>
                  <a:pt x="2191" y="14506"/>
                </a:lnTo>
                <a:lnTo>
                  <a:pt x="2187" y="14500"/>
                </a:lnTo>
                <a:lnTo>
                  <a:pt x="2174" y="14480"/>
                </a:lnTo>
                <a:lnTo>
                  <a:pt x="2164" y="14460"/>
                </a:lnTo>
                <a:lnTo>
                  <a:pt x="2158" y="14450"/>
                </a:lnTo>
                <a:lnTo>
                  <a:pt x="2155" y="14440"/>
                </a:lnTo>
                <a:lnTo>
                  <a:pt x="2152" y="14430"/>
                </a:lnTo>
                <a:lnTo>
                  <a:pt x="2150" y="14421"/>
                </a:lnTo>
                <a:lnTo>
                  <a:pt x="2150" y="14412"/>
                </a:lnTo>
                <a:lnTo>
                  <a:pt x="2150" y="14403"/>
                </a:lnTo>
                <a:lnTo>
                  <a:pt x="2152" y="14395"/>
                </a:lnTo>
                <a:lnTo>
                  <a:pt x="2156" y="14386"/>
                </a:lnTo>
                <a:lnTo>
                  <a:pt x="2161" y="14378"/>
                </a:lnTo>
                <a:lnTo>
                  <a:pt x="2168" y="14370"/>
                </a:lnTo>
                <a:lnTo>
                  <a:pt x="2177" y="14363"/>
                </a:lnTo>
                <a:lnTo>
                  <a:pt x="2187" y="14356"/>
                </a:lnTo>
                <a:lnTo>
                  <a:pt x="2189" y="14354"/>
                </a:lnTo>
                <a:lnTo>
                  <a:pt x="2191" y="14353"/>
                </a:lnTo>
                <a:lnTo>
                  <a:pt x="2192" y="14351"/>
                </a:lnTo>
                <a:lnTo>
                  <a:pt x="2192" y="14349"/>
                </a:lnTo>
                <a:lnTo>
                  <a:pt x="2189" y="14344"/>
                </a:lnTo>
                <a:lnTo>
                  <a:pt x="2185" y="14339"/>
                </a:lnTo>
                <a:lnTo>
                  <a:pt x="2174" y="14328"/>
                </a:lnTo>
                <a:lnTo>
                  <a:pt x="2161" y="14317"/>
                </a:lnTo>
                <a:lnTo>
                  <a:pt x="2160" y="14297"/>
                </a:lnTo>
                <a:lnTo>
                  <a:pt x="2157" y="14276"/>
                </a:lnTo>
                <a:lnTo>
                  <a:pt x="2155" y="14256"/>
                </a:lnTo>
                <a:lnTo>
                  <a:pt x="2154" y="14236"/>
                </a:lnTo>
                <a:lnTo>
                  <a:pt x="2181" y="14217"/>
                </a:lnTo>
                <a:lnTo>
                  <a:pt x="2209" y="14198"/>
                </a:lnTo>
                <a:lnTo>
                  <a:pt x="2215" y="14193"/>
                </a:lnTo>
                <a:lnTo>
                  <a:pt x="2220" y="14188"/>
                </a:lnTo>
                <a:lnTo>
                  <a:pt x="2226" y="14182"/>
                </a:lnTo>
                <a:lnTo>
                  <a:pt x="2231" y="14177"/>
                </a:lnTo>
                <a:lnTo>
                  <a:pt x="2234" y="14171"/>
                </a:lnTo>
                <a:lnTo>
                  <a:pt x="2237" y="14164"/>
                </a:lnTo>
                <a:lnTo>
                  <a:pt x="2239" y="14158"/>
                </a:lnTo>
                <a:lnTo>
                  <a:pt x="2240" y="14150"/>
                </a:lnTo>
                <a:lnTo>
                  <a:pt x="2240" y="14144"/>
                </a:lnTo>
                <a:lnTo>
                  <a:pt x="2241" y="14139"/>
                </a:lnTo>
                <a:lnTo>
                  <a:pt x="2244" y="14133"/>
                </a:lnTo>
                <a:lnTo>
                  <a:pt x="2248" y="14129"/>
                </a:lnTo>
                <a:lnTo>
                  <a:pt x="2250" y="14127"/>
                </a:lnTo>
                <a:lnTo>
                  <a:pt x="2253" y="14126"/>
                </a:lnTo>
                <a:lnTo>
                  <a:pt x="2258" y="14125"/>
                </a:lnTo>
                <a:lnTo>
                  <a:pt x="2262" y="14124"/>
                </a:lnTo>
                <a:lnTo>
                  <a:pt x="2274" y="14124"/>
                </a:lnTo>
                <a:lnTo>
                  <a:pt x="2288" y="14127"/>
                </a:lnTo>
                <a:lnTo>
                  <a:pt x="2297" y="14130"/>
                </a:lnTo>
                <a:lnTo>
                  <a:pt x="2304" y="14134"/>
                </a:lnTo>
                <a:lnTo>
                  <a:pt x="2308" y="14139"/>
                </a:lnTo>
                <a:lnTo>
                  <a:pt x="2312" y="14144"/>
                </a:lnTo>
                <a:lnTo>
                  <a:pt x="2316" y="14155"/>
                </a:lnTo>
                <a:lnTo>
                  <a:pt x="2322" y="14165"/>
                </a:lnTo>
                <a:lnTo>
                  <a:pt x="2332" y="14180"/>
                </a:lnTo>
                <a:lnTo>
                  <a:pt x="2343" y="14196"/>
                </a:lnTo>
                <a:lnTo>
                  <a:pt x="2350" y="14205"/>
                </a:lnTo>
                <a:lnTo>
                  <a:pt x="2354" y="14213"/>
                </a:lnTo>
                <a:lnTo>
                  <a:pt x="2357" y="14221"/>
                </a:lnTo>
                <a:lnTo>
                  <a:pt x="2359" y="14228"/>
                </a:lnTo>
                <a:lnTo>
                  <a:pt x="2360" y="14237"/>
                </a:lnTo>
                <a:lnTo>
                  <a:pt x="2359" y="14244"/>
                </a:lnTo>
                <a:lnTo>
                  <a:pt x="2359" y="14252"/>
                </a:lnTo>
                <a:lnTo>
                  <a:pt x="2357" y="14259"/>
                </a:lnTo>
                <a:lnTo>
                  <a:pt x="2355" y="14269"/>
                </a:lnTo>
                <a:lnTo>
                  <a:pt x="2353" y="14280"/>
                </a:lnTo>
                <a:lnTo>
                  <a:pt x="2353" y="14290"/>
                </a:lnTo>
                <a:lnTo>
                  <a:pt x="2353" y="14301"/>
                </a:lnTo>
                <a:lnTo>
                  <a:pt x="2356" y="14312"/>
                </a:lnTo>
                <a:lnTo>
                  <a:pt x="2359" y="14322"/>
                </a:lnTo>
                <a:lnTo>
                  <a:pt x="2366" y="14334"/>
                </a:lnTo>
                <a:lnTo>
                  <a:pt x="2373" y="14346"/>
                </a:lnTo>
                <a:lnTo>
                  <a:pt x="2377" y="14351"/>
                </a:lnTo>
                <a:lnTo>
                  <a:pt x="2382" y="14356"/>
                </a:lnTo>
                <a:lnTo>
                  <a:pt x="2387" y="14362"/>
                </a:lnTo>
                <a:lnTo>
                  <a:pt x="2393" y="14366"/>
                </a:lnTo>
                <a:lnTo>
                  <a:pt x="2400" y="14370"/>
                </a:lnTo>
                <a:lnTo>
                  <a:pt x="2407" y="14375"/>
                </a:lnTo>
                <a:lnTo>
                  <a:pt x="2416" y="14379"/>
                </a:lnTo>
                <a:lnTo>
                  <a:pt x="2426" y="14381"/>
                </a:lnTo>
                <a:lnTo>
                  <a:pt x="2436" y="14383"/>
                </a:lnTo>
                <a:lnTo>
                  <a:pt x="2446" y="14384"/>
                </a:lnTo>
                <a:lnTo>
                  <a:pt x="2453" y="14385"/>
                </a:lnTo>
                <a:lnTo>
                  <a:pt x="2462" y="14384"/>
                </a:lnTo>
                <a:lnTo>
                  <a:pt x="2476" y="14381"/>
                </a:lnTo>
                <a:lnTo>
                  <a:pt x="2488" y="14377"/>
                </a:lnTo>
                <a:lnTo>
                  <a:pt x="2496" y="14376"/>
                </a:lnTo>
                <a:lnTo>
                  <a:pt x="2501" y="14372"/>
                </a:lnTo>
                <a:lnTo>
                  <a:pt x="2504" y="14363"/>
                </a:lnTo>
                <a:lnTo>
                  <a:pt x="2510" y="14353"/>
                </a:lnTo>
                <a:lnTo>
                  <a:pt x="2516" y="14344"/>
                </a:lnTo>
                <a:lnTo>
                  <a:pt x="2525" y="14334"/>
                </a:lnTo>
                <a:lnTo>
                  <a:pt x="2543" y="14314"/>
                </a:lnTo>
                <a:lnTo>
                  <a:pt x="2563" y="14293"/>
                </a:lnTo>
                <a:lnTo>
                  <a:pt x="2582" y="14273"/>
                </a:lnTo>
                <a:lnTo>
                  <a:pt x="2600" y="14253"/>
                </a:lnTo>
                <a:lnTo>
                  <a:pt x="2609" y="14242"/>
                </a:lnTo>
                <a:lnTo>
                  <a:pt x="2615" y="14233"/>
                </a:lnTo>
                <a:lnTo>
                  <a:pt x="2620" y="14222"/>
                </a:lnTo>
                <a:lnTo>
                  <a:pt x="2623" y="14212"/>
                </a:lnTo>
                <a:lnTo>
                  <a:pt x="2625" y="14208"/>
                </a:lnTo>
                <a:lnTo>
                  <a:pt x="2627" y="14205"/>
                </a:lnTo>
                <a:lnTo>
                  <a:pt x="2630" y="14202"/>
                </a:lnTo>
                <a:lnTo>
                  <a:pt x="2635" y="14198"/>
                </a:lnTo>
                <a:lnTo>
                  <a:pt x="2645" y="14194"/>
                </a:lnTo>
                <a:lnTo>
                  <a:pt x="2657" y="14191"/>
                </a:lnTo>
                <a:lnTo>
                  <a:pt x="2669" y="14189"/>
                </a:lnTo>
                <a:lnTo>
                  <a:pt x="2682" y="14189"/>
                </a:lnTo>
                <a:lnTo>
                  <a:pt x="2693" y="14189"/>
                </a:lnTo>
                <a:lnTo>
                  <a:pt x="2703" y="14191"/>
                </a:lnTo>
                <a:lnTo>
                  <a:pt x="2703" y="14191"/>
                </a:lnTo>
                <a:lnTo>
                  <a:pt x="2693" y="14206"/>
                </a:lnTo>
                <a:lnTo>
                  <a:pt x="2686" y="14223"/>
                </a:lnTo>
                <a:lnTo>
                  <a:pt x="2677" y="14242"/>
                </a:lnTo>
                <a:lnTo>
                  <a:pt x="2670" y="14261"/>
                </a:lnTo>
                <a:lnTo>
                  <a:pt x="2663" y="14280"/>
                </a:lnTo>
                <a:lnTo>
                  <a:pt x="2656" y="14298"/>
                </a:lnTo>
                <a:lnTo>
                  <a:pt x="2648" y="14314"/>
                </a:lnTo>
                <a:lnTo>
                  <a:pt x="2640" y="14328"/>
                </a:lnTo>
                <a:lnTo>
                  <a:pt x="2637" y="14333"/>
                </a:lnTo>
                <a:lnTo>
                  <a:pt x="2634" y="14339"/>
                </a:lnTo>
                <a:lnTo>
                  <a:pt x="2632" y="14346"/>
                </a:lnTo>
                <a:lnTo>
                  <a:pt x="2632" y="14352"/>
                </a:lnTo>
                <a:lnTo>
                  <a:pt x="2632" y="14359"/>
                </a:lnTo>
                <a:lnTo>
                  <a:pt x="2635" y="14366"/>
                </a:lnTo>
                <a:lnTo>
                  <a:pt x="2637" y="14372"/>
                </a:lnTo>
                <a:lnTo>
                  <a:pt x="2641" y="14379"/>
                </a:lnTo>
                <a:lnTo>
                  <a:pt x="2645" y="14386"/>
                </a:lnTo>
                <a:lnTo>
                  <a:pt x="2651" y="14393"/>
                </a:lnTo>
                <a:lnTo>
                  <a:pt x="2657" y="14399"/>
                </a:lnTo>
                <a:lnTo>
                  <a:pt x="2664" y="14405"/>
                </a:lnTo>
                <a:lnTo>
                  <a:pt x="2673" y="14411"/>
                </a:lnTo>
                <a:lnTo>
                  <a:pt x="2683" y="14417"/>
                </a:lnTo>
                <a:lnTo>
                  <a:pt x="2692" y="14423"/>
                </a:lnTo>
                <a:lnTo>
                  <a:pt x="2703" y="14427"/>
                </a:lnTo>
                <a:lnTo>
                  <a:pt x="2711" y="14434"/>
                </a:lnTo>
                <a:lnTo>
                  <a:pt x="2733" y="14436"/>
                </a:lnTo>
                <a:lnTo>
                  <a:pt x="2754" y="14439"/>
                </a:lnTo>
                <a:lnTo>
                  <a:pt x="2773" y="14441"/>
                </a:lnTo>
                <a:lnTo>
                  <a:pt x="2793" y="14441"/>
                </a:lnTo>
                <a:lnTo>
                  <a:pt x="2811" y="14441"/>
                </a:lnTo>
                <a:lnTo>
                  <a:pt x="2829" y="14440"/>
                </a:lnTo>
                <a:lnTo>
                  <a:pt x="2846" y="14439"/>
                </a:lnTo>
                <a:lnTo>
                  <a:pt x="2862" y="14435"/>
                </a:lnTo>
                <a:lnTo>
                  <a:pt x="2862" y="14435"/>
                </a:lnTo>
                <a:lnTo>
                  <a:pt x="2862" y="14435"/>
                </a:lnTo>
                <a:lnTo>
                  <a:pt x="2862" y="14434"/>
                </a:lnTo>
                <a:lnTo>
                  <a:pt x="2865" y="14434"/>
                </a:lnTo>
                <a:lnTo>
                  <a:pt x="2866" y="14434"/>
                </a:lnTo>
                <a:lnTo>
                  <a:pt x="2867" y="14434"/>
                </a:lnTo>
                <a:lnTo>
                  <a:pt x="2867" y="14434"/>
                </a:lnTo>
                <a:lnTo>
                  <a:pt x="2865" y="14434"/>
                </a:lnTo>
                <a:lnTo>
                  <a:pt x="2863" y="14434"/>
                </a:lnTo>
                <a:lnTo>
                  <a:pt x="2862" y="14435"/>
                </a:lnTo>
                <a:lnTo>
                  <a:pt x="2885" y="14449"/>
                </a:lnTo>
                <a:lnTo>
                  <a:pt x="2908" y="14463"/>
                </a:lnTo>
                <a:lnTo>
                  <a:pt x="2929" y="14476"/>
                </a:lnTo>
                <a:lnTo>
                  <a:pt x="2952" y="14488"/>
                </a:lnTo>
                <a:lnTo>
                  <a:pt x="2963" y="14493"/>
                </a:lnTo>
                <a:lnTo>
                  <a:pt x="2975" y="14498"/>
                </a:lnTo>
                <a:lnTo>
                  <a:pt x="2988" y="14503"/>
                </a:lnTo>
                <a:lnTo>
                  <a:pt x="3001" y="14506"/>
                </a:lnTo>
                <a:lnTo>
                  <a:pt x="3014" y="14509"/>
                </a:lnTo>
                <a:lnTo>
                  <a:pt x="3028" y="14512"/>
                </a:lnTo>
                <a:lnTo>
                  <a:pt x="3043" y="14514"/>
                </a:lnTo>
                <a:lnTo>
                  <a:pt x="3058" y="14515"/>
                </a:lnTo>
                <a:lnTo>
                  <a:pt x="3074" y="14479"/>
                </a:lnTo>
                <a:lnTo>
                  <a:pt x="3079" y="14481"/>
                </a:lnTo>
                <a:lnTo>
                  <a:pt x="3090" y="14484"/>
                </a:lnTo>
                <a:lnTo>
                  <a:pt x="3102" y="14489"/>
                </a:lnTo>
                <a:lnTo>
                  <a:pt x="3109" y="14491"/>
                </a:lnTo>
                <a:lnTo>
                  <a:pt x="3110" y="14464"/>
                </a:lnTo>
                <a:lnTo>
                  <a:pt x="3109" y="14443"/>
                </a:lnTo>
                <a:lnTo>
                  <a:pt x="3107" y="14423"/>
                </a:lnTo>
                <a:lnTo>
                  <a:pt x="3106" y="14400"/>
                </a:lnTo>
                <a:lnTo>
                  <a:pt x="3134" y="14398"/>
                </a:lnTo>
                <a:lnTo>
                  <a:pt x="3157" y="14395"/>
                </a:lnTo>
                <a:lnTo>
                  <a:pt x="3166" y="14393"/>
                </a:lnTo>
                <a:lnTo>
                  <a:pt x="3176" y="14391"/>
                </a:lnTo>
                <a:lnTo>
                  <a:pt x="3184" y="14387"/>
                </a:lnTo>
                <a:lnTo>
                  <a:pt x="3191" y="14383"/>
                </a:lnTo>
                <a:lnTo>
                  <a:pt x="3203" y="14396"/>
                </a:lnTo>
                <a:lnTo>
                  <a:pt x="3216" y="14409"/>
                </a:lnTo>
                <a:lnTo>
                  <a:pt x="3225" y="14415"/>
                </a:lnTo>
                <a:lnTo>
                  <a:pt x="3235" y="14423"/>
                </a:lnTo>
                <a:lnTo>
                  <a:pt x="3244" y="14429"/>
                </a:lnTo>
                <a:lnTo>
                  <a:pt x="3256" y="14435"/>
                </a:lnTo>
                <a:lnTo>
                  <a:pt x="3255" y="14449"/>
                </a:lnTo>
                <a:lnTo>
                  <a:pt x="3255" y="14464"/>
                </a:lnTo>
                <a:lnTo>
                  <a:pt x="3256" y="14472"/>
                </a:lnTo>
                <a:lnTo>
                  <a:pt x="3259" y="14479"/>
                </a:lnTo>
                <a:lnTo>
                  <a:pt x="3263" y="14487"/>
                </a:lnTo>
                <a:lnTo>
                  <a:pt x="3271" y="14495"/>
                </a:lnTo>
                <a:lnTo>
                  <a:pt x="3276" y="14499"/>
                </a:lnTo>
                <a:lnTo>
                  <a:pt x="3285" y="14505"/>
                </a:lnTo>
                <a:lnTo>
                  <a:pt x="3293" y="14508"/>
                </a:lnTo>
                <a:lnTo>
                  <a:pt x="3301" y="14511"/>
                </a:lnTo>
                <a:lnTo>
                  <a:pt x="3308" y="14511"/>
                </a:lnTo>
                <a:lnTo>
                  <a:pt x="3317" y="14510"/>
                </a:lnTo>
                <a:lnTo>
                  <a:pt x="3323" y="14508"/>
                </a:lnTo>
                <a:lnTo>
                  <a:pt x="3326" y="14506"/>
                </a:lnTo>
                <a:lnTo>
                  <a:pt x="3330" y="14494"/>
                </a:lnTo>
                <a:lnTo>
                  <a:pt x="3333" y="14483"/>
                </a:lnTo>
                <a:lnTo>
                  <a:pt x="3335" y="14472"/>
                </a:lnTo>
                <a:lnTo>
                  <a:pt x="3337" y="14461"/>
                </a:lnTo>
                <a:lnTo>
                  <a:pt x="3364" y="14458"/>
                </a:lnTo>
                <a:lnTo>
                  <a:pt x="3388" y="14453"/>
                </a:lnTo>
                <a:lnTo>
                  <a:pt x="3399" y="14451"/>
                </a:lnTo>
                <a:lnTo>
                  <a:pt x="3410" y="14448"/>
                </a:lnTo>
                <a:lnTo>
                  <a:pt x="3419" y="14444"/>
                </a:lnTo>
                <a:lnTo>
                  <a:pt x="3429" y="14441"/>
                </a:lnTo>
                <a:lnTo>
                  <a:pt x="3436" y="14436"/>
                </a:lnTo>
                <a:lnTo>
                  <a:pt x="3445" y="14431"/>
                </a:lnTo>
                <a:lnTo>
                  <a:pt x="3451" y="14426"/>
                </a:lnTo>
                <a:lnTo>
                  <a:pt x="3458" y="14420"/>
                </a:lnTo>
                <a:lnTo>
                  <a:pt x="3464" y="14415"/>
                </a:lnTo>
                <a:lnTo>
                  <a:pt x="3469" y="14409"/>
                </a:lnTo>
                <a:lnTo>
                  <a:pt x="3474" y="14402"/>
                </a:lnTo>
                <a:lnTo>
                  <a:pt x="3478" y="14396"/>
                </a:lnTo>
                <a:lnTo>
                  <a:pt x="3482" y="14388"/>
                </a:lnTo>
                <a:lnTo>
                  <a:pt x="3486" y="14381"/>
                </a:lnTo>
                <a:lnTo>
                  <a:pt x="3493" y="14375"/>
                </a:lnTo>
                <a:lnTo>
                  <a:pt x="3500" y="14369"/>
                </a:lnTo>
                <a:lnTo>
                  <a:pt x="3509" y="14364"/>
                </a:lnTo>
                <a:lnTo>
                  <a:pt x="3518" y="14360"/>
                </a:lnTo>
                <a:lnTo>
                  <a:pt x="3530" y="14356"/>
                </a:lnTo>
                <a:lnTo>
                  <a:pt x="3545" y="14354"/>
                </a:lnTo>
                <a:lnTo>
                  <a:pt x="3547" y="14361"/>
                </a:lnTo>
                <a:lnTo>
                  <a:pt x="3549" y="14368"/>
                </a:lnTo>
                <a:lnTo>
                  <a:pt x="3554" y="14394"/>
                </a:lnTo>
                <a:lnTo>
                  <a:pt x="3557" y="14420"/>
                </a:lnTo>
                <a:lnTo>
                  <a:pt x="3559" y="14427"/>
                </a:lnTo>
                <a:lnTo>
                  <a:pt x="3561" y="14434"/>
                </a:lnTo>
                <a:lnTo>
                  <a:pt x="3564" y="14441"/>
                </a:lnTo>
                <a:lnTo>
                  <a:pt x="3568" y="14448"/>
                </a:lnTo>
                <a:lnTo>
                  <a:pt x="3572" y="14455"/>
                </a:lnTo>
                <a:lnTo>
                  <a:pt x="3577" y="14462"/>
                </a:lnTo>
                <a:lnTo>
                  <a:pt x="3583" y="14469"/>
                </a:lnTo>
                <a:lnTo>
                  <a:pt x="3590" y="14476"/>
                </a:lnTo>
                <a:lnTo>
                  <a:pt x="3603" y="14475"/>
                </a:lnTo>
                <a:lnTo>
                  <a:pt x="3611" y="14473"/>
                </a:lnTo>
                <a:lnTo>
                  <a:pt x="3617" y="14469"/>
                </a:lnTo>
                <a:lnTo>
                  <a:pt x="3621" y="14466"/>
                </a:lnTo>
                <a:lnTo>
                  <a:pt x="3623" y="14462"/>
                </a:lnTo>
                <a:lnTo>
                  <a:pt x="3624" y="14458"/>
                </a:lnTo>
                <a:lnTo>
                  <a:pt x="3624" y="14452"/>
                </a:lnTo>
                <a:lnTo>
                  <a:pt x="3625" y="14448"/>
                </a:lnTo>
                <a:lnTo>
                  <a:pt x="3626" y="14432"/>
                </a:lnTo>
                <a:lnTo>
                  <a:pt x="3627" y="14415"/>
                </a:lnTo>
                <a:lnTo>
                  <a:pt x="3630" y="14399"/>
                </a:lnTo>
                <a:lnTo>
                  <a:pt x="3633" y="14383"/>
                </a:lnTo>
                <a:lnTo>
                  <a:pt x="3635" y="14379"/>
                </a:lnTo>
                <a:lnTo>
                  <a:pt x="3638" y="14375"/>
                </a:lnTo>
                <a:lnTo>
                  <a:pt x="3642" y="14371"/>
                </a:lnTo>
                <a:lnTo>
                  <a:pt x="3648" y="14369"/>
                </a:lnTo>
                <a:lnTo>
                  <a:pt x="3655" y="14368"/>
                </a:lnTo>
                <a:lnTo>
                  <a:pt x="3663" y="14367"/>
                </a:lnTo>
                <a:lnTo>
                  <a:pt x="3672" y="14368"/>
                </a:lnTo>
                <a:lnTo>
                  <a:pt x="3684" y="14369"/>
                </a:lnTo>
                <a:lnTo>
                  <a:pt x="3694" y="14372"/>
                </a:lnTo>
                <a:lnTo>
                  <a:pt x="3703" y="14376"/>
                </a:lnTo>
                <a:lnTo>
                  <a:pt x="3712" y="14379"/>
                </a:lnTo>
                <a:lnTo>
                  <a:pt x="3719" y="14383"/>
                </a:lnTo>
                <a:lnTo>
                  <a:pt x="3727" y="14387"/>
                </a:lnTo>
                <a:lnTo>
                  <a:pt x="3732" y="14393"/>
                </a:lnTo>
                <a:lnTo>
                  <a:pt x="3736" y="14398"/>
                </a:lnTo>
                <a:lnTo>
                  <a:pt x="3739" y="14403"/>
                </a:lnTo>
                <a:lnTo>
                  <a:pt x="3751" y="14429"/>
                </a:lnTo>
                <a:lnTo>
                  <a:pt x="3762" y="14453"/>
                </a:lnTo>
                <a:lnTo>
                  <a:pt x="3771" y="14479"/>
                </a:lnTo>
                <a:lnTo>
                  <a:pt x="3781" y="14505"/>
                </a:lnTo>
                <a:lnTo>
                  <a:pt x="3781" y="14505"/>
                </a:lnTo>
                <a:lnTo>
                  <a:pt x="3776" y="14517"/>
                </a:lnTo>
                <a:lnTo>
                  <a:pt x="3770" y="14530"/>
                </a:lnTo>
                <a:lnTo>
                  <a:pt x="3767" y="14544"/>
                </a:lnTo>
                <a:lnTo>
                  <a:pt x="3765" y="14558"/>
                </a:lnTo>
                <a:lnTo>
                  <a:pt x="3764" y="14572"/>
                </a:lnTo>
                <a:lnTo>
                  <a:pt x="3766" y="14586"/>
                </a:lnTo>
                <a:lnTo>
                  <a:pt x="3767" y="14593"/>
                </a:lnTo>
                <a:lnTo>
                  <a:pt x="3769" y="14601"/>
                </a:lnTo>
                <a:lnTo>
                  <a:pt x="3773" y="14608"/>
                </a:lnTo>
                <a:lnTo>
                  <a:pt x="3776" y="14617"/>
                </a:lnTo>
                <a:lnTo>
                  <a:pt x="3781" y="14626"/>
                </a:lnTo>
                <a:lnTo>
                  <a:pt x="3787" y="14637"/>
                </a:lnTo>
                <a:lnTo>
                  <a:pt x="3791" y="14641"/>
                </a:lnTo>
                <a:lnTo>
                  <a:pt x="3795" y="14647"/>
                </a:lnTo>
                <a:lnTo>
                  <a:pt x="3799" y="14651"/>
                </a:lnTo>
                <a:lnTo>
                  <a:pt x="3804" y="14655"/>
                </a:lnTo>
                <a:lnTo>
                  <a:pt x="3810" y="14658"/>
                </a:lnTo>
                <a:lnTo>
                  <a:pt x="3816" y="14663"/>
                </a:lnTo>
                <a:lnTo>
                  <a:pt x="3823" y="14666"/>
                </a:lnTo>
                <a:lnTo>
                  <a:pt x="3831" y="14668"/>
                </a:lnTo>
                <a:lnTo>
                  <a:pt x="3841" y="14670"/>
                </a:lnTo>
                <a:lnTo>
                  <a:pt x="3852" y="14672"/>
                </a:lnTo>
                <a:lnTo>
                  <a:pt x="3863" y="14673"/>
                </a:lnTo>
                <a:lnTo>
                  <a:pt x="3876" y="14674"/>
                </a:lnTo>
                <a:lnTo>
                  <a:pt x="3886" y="14674"/>
                </a:lnTo>
                <a:lnTo>
                  <a:pt x="3895" y="14676"/>
                </a:lnTo>
                <a:lnTo>
                  <a:pt x="3903" y="14680"/>
                </a:lnTo>
                <a:lnTo>
                  <a:pt x="3909" y="14684"/>
                </a:lnTo>
                <a:lnTo>
                  <a:pt x="3916" y="14689"/>
                </a:lnTo>
                <a:lnTo>
                  <a:pt x="3920" y="14694"/>
                </a:lnTo>
                <a:lnTo>
                  <a:pt x="3924" y="14699"/>
                </a:lnTo>
                <a:lnTo>
                  <a:pt x="3928" y="14705"/>
                </a:lnTo>
                <a:lnTo>
                  <a:pt x="3933" y="14715"/>
                </a:lnTo>
                <a:lnTo>
                  <a:pt x="3937" y="14724"/>
                </a:lnTo>
                <a:lnTo>
                  <a:pt x="3941" y="14729"/>
                </a:lnTo>
                <a:lnTo>
                  <a:pt x="3948" y="14734"/>
                </a:lnTo>
                <a:lnTo>
                  <a:pt x="3956" y="14738"/>
                </a:lnTo>
                <a:lnTo>
                  <a:pt x="3968" y="14743"/>
                </a:lnTo>
                <a:lnTo>
                  <a:pt x="3979" y="14734"/>
                </a:lnTo>
                <a:lnTo>
                  <a:pt x="3991" y="14722"/>
                </a:lnTo>
                <a:lnTo>
                  <a:pt x="4006" y="14706"/>
                </a:lnTo>
                <a:lnTo>
                  <a:pt x="4021" y="14690"/>
                </a:lnTo>
                <a:lnTo>
                  <a:pt x="4035" y="14673"/>
                </a:lnTo>
                <a:lnTo>
                  <a:pt x="4047" y="14657"/>
                </a:lnTo>
                <a:lnTo>
                  <a:pt x="4051" y="14651"/>
                </a:lnTo>
                <a:lnTo>
                  <a:pt x="4055" y="14643"/>
                </a:lnTo>
                <a:lnTo>
                  <a:pt x="4058" y="14638"/>
                </a:lnTo>
                <a:lnTo>
                  <a:pt x="4059" y="14634"/>
                </a:lnTo>
                <a:lnTo>
                  <a:pt x="4059" y="14626"/>
                </a:lnTo>
                <a:lnTo>
                  <a:pt x="4060" y="14621"/>
                </a:lnTo>
                <a:lnTo>
                  <a:pt x="4061" y="14617"/>
                </a:lnTo>
                <a:lnTo>
                  <a:pt x="4063" y="14612"/>
                </a:lnTo>
                <a:lnTo>
                  <a:pt x="4065" y="14609"/>
                </a:lnTo>
                <a:lnTo>
                  <a:pt x="4069" y="14607"/>
                </a:lnTo>
                <a:lnTo>
                  <a:pt x="4074" y="14604"/>
                </a:lnTo>
                <a:lnTo>
                  <a:pt x="4080" y="14602"/>
                </a:lnTo>
                <a:lnTo>
                  <a:pt x="4095" y="14596"/>
                </a:lnTo>
                <a:lnTo>
                  <a:pt x="4117" y="14588"/>
                </a:lnTo>
                <a:lnTo>
                  <a:pt x="4145" y="14576"/>
                </a:lnTo>
                <a:lnTo>
                  <a:pt x="4182" y="14558"/>
                </a:lnTo>
                <a:lnTo>
                  <a:pt x="4182" y="14558"/>
                </a:lnTo>
                <a:lnTo>
                  <a:pt x="4184" y="14576"/>
                </a:lnTo>
                <a:lnTo>
                  <a:pt x="4184" y="14596"/>
                </a:lnTo>
                <a:lnTo>
                  <a:pt x="4182" y="14619"/>
                </a:lnTo>
                <a:lnTo>
                  <a:pt x="4180" y="14640"/>
                </a:lnTo>
                <a:lnTo>
                  <a:pt x="4176" y="14662"/>
                </a:lnTo>
                <a:lnTo>
                  <a:pt x="4173" y="14681"/>
                </a:lnTo>
                <a:lnTo>
                  <a:pt x="4169" y="14697"/>
                </a:lnTo>
                <a:lnTo>
                  <a:pt x="4164" y="14710"/>
                </a:lnTo>
                <a:lnTo>
                  <a:pt x="4162" y="14720"/>
                </a:lnTo>
                <a:lnTo>
                  <a:pt x="4161" y="14733"/>
                </a:lnTo>
                <a:lnTo>
                  <a:pt x="4161" y="14747"/>
                </a:lnTo>
                <a:lnTo>
                  <a:pt x="4163" y="14762"/>
                </a:lnTo>
                <a:lnTo>
                  <a:pt x="4165" y="14769"/>
                </a:lnTo>
                <a:lnTo>
                  <a:pt x="4168" y="14777"/>
                </a:lnTo>
                <a:lnTo>
                  <a:pt x="4172" y="14784"/>
                </a:lnTo>
                <a:lnTo>
                  <a:pt x="4176" y="14792"/>
                </a:lnTo>
                <a:lnTo>
                  <a:pt x="4180" y="14798"/>
                </a:lnTo>
                <a:lnTo>
                  <a:pt x="4187" y="14804"/>
                </a:lnTo>
                <a:lnTo>
                  <a:pt x="4193" y="14811"/>
                </a:lnTo>
                <a:lnTo>
                  <a:pt x="4202" y="14815"/>
                </a:lnTo>
                <a:lnTo>
                  <a:pt x="4219" y="14830"/>
                </a:lnTo>
                <a:lnTo>
                  <a:pt x="4236" y="14845"/>
                </a:lnTo>
                <a:lnTo>
                  <a:pt x="4244" y="14851"/>
                </a:lnTo>
                <a:lnTo>
                  <a:pt x="4254" y="14855"/>
                </a:lnTo>
                <a:lnTo>
                  <a:pt x="4258" y="14856"/>
                </a:lnTo>
                <a:lnTo>
                  <a:pt x="4264" y="14856"/>
                </a:lnTo>
                <a:lnTo>
                  <a:pt x="4269" y="14855"/>
                </a:lnTo>
                <a:lnTo>
                  <a:pt x="4274" y="14853"/>
                </a:lnTo>
                <a:lnTo>
                  <a:pt x="4289" y="14845"/>
                </a:lnTo>
                <a:lnTo>
                  <a:pt x="4301" y="14838"/>
                </a:lnTo>
                <a:lnTo>
                  <a:pt x="4312" y="14830"/>
                </a:lnTo>
                <a:lnTo>
                  <a:pt x="4324" y="14822"/>
                </a:lnTo>
                <a:lnTo>
                  <a:pt x="4331" y="14817"/>
                </a:lnTo>
                <a:lnTo>
                  <a:pt x="4335" y="14812"/>
                </a:lnTo>
                <a:lnTo>
                  <a:pt x="4336" y="14810"/>
                </a:lnTo>
                <a:lnTo>
                  <a:pt x="4337" y="14808"/>
                </a:lnTo>
                <a:lnTo>
                  <a:pt x="4337" y="14806"/>
                </a:lnTo>
                <a:lnTo>
                  <a:pt x="4337" y="14803"/>
                </a:lnTo>
                <a:lnTo>
                  <a:pt x="4335" y="14798"/>
                </a:lnTo>
                <a:lnTo>
                  <a:pt x="4330" y="14794"/>
                </a:lnTo>
                <a:lnTo>
                  <a:pt x="4321" y="14787"/>
                </a:lnTo>
                <a:lnTo>
                  <a:pt x="4311" y="14782"/>
                </a:lnTo>
                <a:lnTo>
                  <a:pt x="4298" y="14777"/>
                </a:lnTo>
                <a:lnTo>
                  <a:pt x="4286" y="14774"/>
                </a:lnTo>
                <a:lnTo>
                  <a:pt x="4275" y="14772"/>
                </a:lnTo>
                <a:lnTo>
                  <a:pt x="4265" y="14772"/>
                </a:lnTo>
                <a:lnTo>
                  <a:pt x="4255" y="14774"/>
                </a:lnTo>
                <a:lnTo>
                  <a:pt x="4245" y="14776"/>
                </a:lnTo>
                <a:lnTo>
                  <a:pt x="4237" y="14778"/>
                </a:lnTo>
                <a:lnTo>
                  <a:pt x="4229" y="14782"/>
                </a:lnTo>
                <a:lnTo>
                  <a:pt x="4219" y="14788"/>
                </a:lnTo>
                <a:lnTo>
                  <a:pt x="4209" y="14795"/>
                </a:lnTo>
                <a:lnTo>
                  <a:pt x="4206" y="14787"/>
                </a:lnTo>
                <a:lnTo>
                  <a:pt x="4204" y="14781"/>
                </a:lnTo>
                <a:lnTo>
                  <a:pt x="4203" y="14775"/>
                </a:lnTo>
                <a:lnTo>
                  <a:pt x="4203" y="14769"/>
                </a:lnTo>
                <a:lnTo>
                  <a:pt x="4203" y="14764"/>
                </a:lnTo>
                <a:lnTo>
                  <a:pt x="4205" y="14758"/>
                </a:lnTo>
                <a:lnTo>
                  <a:pt x="4207" y="14752"/>
                </a:lnTo>
                <a:lnTo>
                  <a:pt x="4209" y="14748"/>
                </a:lnTo>
                <a:lnTo>
                  <a:pt x="4224" y="14728"/>
                </a:lnTo>
                <a:lnTo>
                  <a:pt x="4238" y="14708"/>
                </a:lnTo>
                <a:lnTo>
                  <a:pt x="4251" y="14689"/>
                </a:lnTo>
                <a:lnTo>
                  <a:pt x="4264" y="14671"/>
                </a:lnTo>
                <a:lnTo>
                  <a:pt x="4275" y="14651"/>
                </a:lnTo>
                <a:lnTo>
                  <a:pt x="4285" y="14632"/>
                </a:lnTo>
                <a:lnTo>
                  <a:pt x="4288" y="14621"/>
                </a:lnTo>
                <a:lnTo>
                  <a:pt x="4291" y="14610"/>
                </a:lnTo>
                <a:lnTo>
                  <a:pt x="4292" y="14600"/>
                </a:lnTo>
                <a:lnTo>
                  <a:pt x="4293" y="14589"/>
                </a:lnTo>
                <a:lnTo>
                  <a:pt x="4292" y="14577"/>
                </a:lnTo>
                <a:lnTo>
                  <a:pt x="4290" y="14566"/>
                </a:lnTo>
                <a:lnTo>
                  <a:pt x="4286" y="14553"/>
                </a:lnTo>
                <a:lnTo>
                  <a:pt x="4281" y="14540"/>
                </a:lnTo>
                <a:lnTo>
                  <a:pt x="4287" y="14523"/>
                </a:lnTo>
                <a:lnTo>
                  <a:pt x="4295" y="14505"/>
                </a:lnTo>
                <a:lnTo>
                  <a:pt x="4301" y="14488"/>
                </a:lnTo>
                <a:lnTo>
                  <a:pt x="4307" y="14469"/>
                </a:lnTo>
                <a:lnTo>
                  <a:pt x="4304" y="14465"/>
                </a:lnTo>
                <a:lnTo>
                  <a:pt x="4303" y="14461"/>
                </a:lnTo>
                <a:lnTo>
                  <a:pt x="4303" y="14457"/>
                </a:lnTo>
                <a:lnTo>
                  <a:pt x="4302" y="14452"/>
                </a:lnTo>
                <a:lnTo>
                  <a:pt x="4309" y="14461"/>
                </a:lnTo>
                <a:lnTo>
                  <a:pt x="4315" y="14468"/>
                </a:lnTo>
                <a:lnTo>
                  <a:pt x="4320" y="14453"/>
                </a:lnTo>
                <a:lnTo>
                  <a:pt x="4326" y="14439"/>
                </a:lnTo>
                <a:lnTo>
                  <a:pt x="4330" y="14424"/>
                </a:lnTo>
                <a:lnTo>
                  <a:pt x="4334" y="14411"/>
                </a:lnTo>
                <a:lnTo>
                  <a:pt x="4335" y="14414"/>
                </a:lnTo>
                <a:lnTo>
                  <a:pt x="4336" y="14416"/>
                </a:lnTo>
                <a:lnTo>
                  <a:pt x="4337" y="14419"/>
                </a:lnTo>
                <a:lnTo>
                  <a:pt x="4333" y="14430"/>
                </a:lnTo>
                <a:lnTo>
                  <a:pt x="4330" y="14441"/>
                </a:lnTo>
                <a:lnTo>
                  <a:pt x="4327" y="14452"/>
                </a:lnTo>
                <a:lnTo>
                  <a:pt x="4326" y="14464"/>
                </a:lnTo>
                <a:lnTo>
                  <a:pt x="4324" y="14476"/>
                </a:lnTo>
                <a:lnTo>
                  <a:pt x="4326" y="14488"/>
                </a:lnTo>
                <a:lnTo>
                  <a:pt x="4327" y="14500"/>
                </a:lnTo>
                <a:lnTo>
                  <a:pt x="4330" y="14513"/>
                </a:lnTo>
                <a:lnTo>
                  <a:pt x="4333" y="14519"/>
                </a:lnTo>
                <a:lnTo>
                  <a:pt x="4340" y="14524"/>
                </a:lnTo>
                <a:lnTo>
                  <a:pt x="4349" y="14530"/>
                </a:lnTo>
                <a:lnTo>
                  <a:pt x="4358" y="14535"/>
                </a:lnTo>
                <a:lnTo>
                  <a:pt x="4365" y="14536"/>
                </a:lnTo>
                <a:lnTo>
                  <a:pt x="4375" y="14537"/>
                </a:lnTo>
                <a:lnTo>
                  <a:pt x="4384" y="14537"/>
                </a:lnTo>
                <a:lnTo>
                  <a:pt x="4388" y="14535"/>
                </a:lnTo>
                <a:lnTo>
                  <a:pt x="4392" y="14526"/>
                </a:lnTo>
                <a:lnTo>
                  <a:pt x="4396" y="14519"/>
                </a:lnTo>
                <a:lnTo>
                  <a:pt x="4401" y="14510"/>
                </a:lnTo>
                <a:lnTo>
                  <a:pt x="4408" y="14503"/>
                </a:lnTo>
                <a:lnTo>
                  <a:pt x="4423" y="14489"/>
                </a:lnTo>
                <a:lnTo>
                  <a:pt x="4438" y="14475"/>
                </a:lnTo>
                <a:lnTo>
                  <a:pt x="4445" y="14468"/>
                </a:lnTo>
                <a:lnTo>
                  <a:pt x="4451" y="14461"/>
                </a:lnTo>
                <a:lnTo>
                  <a:pt x="4458" y="14453"/>
                </a:lnTo>
                <a:lnTo>
                  <a:pt x="4464" y="14446"/>
                </a:lnTo>
                <a:lnTo>
                  <a:pt x="4469" y="14437"/>
                </a:lnTo>
                <a:lnTo>
                  <a:pt x="4473" y="14429"/>
                </a:lnTo>
                <a:lnTo>
                  <a:pt x="4475" y="14420"/>
                </a:lnTo>
                <a:lnTo>
                  <a:pt x="4475" y="14411"/>
                </a:lnTo>
                <a:lnTo>
                  <a:pt x="4476" y="14408"/>
                </a:lnTo>
                <a:lnTo>
                  <a:pt x="4476" y="14405"/>
                </a:lnTo>
                <a:lnTo>
                  <a:pt x="4478" y="14403"/>
                </a:lnTo>
                <a:lnTo>
                  <a:pt x="4479" y="14401"/>
                </a:lnTo>
                <a:lnTo>
                  <a:pt x="4485" y="14397"/>
                </a:lnTo>
                <a:lnTo>
                  <a:pt x="4491" y="14394"/>
                </a:lnTo>
                <a:lnTo>
                  <a:pt x="4505" y="14386"/>
                </a:lnTo>
                <a:lnTo>
                  <a:pt x="4517" y="14379"/>
                </a:lnTo>
                <a:lnTo>
                  <a:pt x="4529" y="14381"/>
                </a:lnTo>
                <a:lnTo>
                  <a:pt x="4540" y="14384"/>
                </a:lnTo>
                <a:lnTo>
                  <a:pt x="4550" y="14388"/>
                </a:lnTo>
                <a:lnTo>
                  <a:pt x="4559" y="14393"/>
                </a:lnTo>
                <a:lnTo>
                  <a:pt x="4567" y="14397"/>
                </a:lnTo>
                <a:lnTo>
                  <a:pt x="4573" y="14403"/>
                </a:lnTo>
                <a:lnTo>
                  <a:pt x="4577" y="14410"/>
                </a:lnTo>
                <a:lnTo>
                  <a:pt x="4581" y="14416"/>
                </a:lnTo>
                <a:lnTo>
                  <a:pt x="4586" y="14429"/>
                </a:lnTo>
                <a:lnTo>
                  <a:pt x="4591" y="14441"/>
                </a:lnTo>
                <a:lnTo>
                  <a:pt x="4599" y="14453"/>
                </a:lnTo>
                <a:lnTo>
                  <a:pt x="4605" y="14465"/>
                </a:lnTo>
                <a:lnTo>
                  <a:pt x="4604" y="14476"/>
                </a:lnTo>
                <a:lnTo>
                  <a:pt x="4602" y="14487"/>
                </a:lnTo>
                <a:lnTo>
                  <a:pt x="4595" y="14498"/>
                </a:lnTo>
                <a:lnTo>
                  <a:pt x="4588" y="14511"/>
                </a:lnTo>
                <a:lnTo>
                  <a:pt x="4582" y="14524"/>
                </a:lnTo>
                <a:lnTo>
                  <a:pt x="4577" y="14537"/>
                </a:lnTo>
                <a:lnTo>
                  <a:pt x="4573" y="14550"/>
                </a:lnTo>
                <a:lnTo>
                  <a:pt x="4570" y="14563"/>
                </a:lnTo>
                <a:lnTo>
                  <a:pt x="4568" y="14576"/>
                </a:lnTo>
                <a:lnTo>
                  <a:pt x="4566" y="14590"/>
                </a:lnTo>
                <a:lnTo>
                  <a:pt x="4562" y="14618"/>
                </a:lnTo>
                <a:lnTo>
                  <a:pt x="4560" y="14646"/>
                </a:lnTo>
                <a:lnTo>
                  <a:pt x="4558" y="14673"/>
                </a:lnTo>
                <a:lnTo>
                  <a:pt x="4555" y="14701"/>
                </a:lnTo>
                <a:lnTo>
                  <a:pt x="4545" y="14708"/>
                </a:lnTo>
                <a:lnTo>
                  <a:pt x="4536" y="14717"/>
                </a:lnTo>
                <a:lnTo>
                  <a:pt x="4534" y="14728"/>
                </a:lnTo>
                <a:lnTo>
                  <a:pt x="4534" y="14733"/>
                </a:lnTo>
                <a:lnTo>
                  <a:pt x="4534" y="14733"/>
                </a:lnTo>
                <a:lnTo>
                  <a:pt x="4532" y="14767"/>
                </a:lnTo>
                <a:lnTo>
                  <a:pt x="4532" y="14800"/>
                </a:lnTo>
                <a:lnTo>
                  <a:pt x="4533" y="14834"/>
                </a:lnTo>
                <a:lnTo>
                  <a:pt x="4535" y="14867"/>
                </a:lnTo>
                <a:lnTo>
                  <a:pt x="4535" y="14871"/>
                </a:lnTo>
                <a:lnTo>
                  <a:pt x="4537" y="14874"/>
                </a:lnTo>
                <a:lnTo>
                  <a:pt x="4540" y="14878"/>
                </a:lnTo>
                <a:lnTo>
                  <a:pt x="4544" y="14882"/>
                </a:lnTo>
                <a:lnTo>
                  <a:pt x="4554" y="14890"/>
                </a:lnTo>
                <a:lnTo>
                  <a:pt x="4565" y="14895"/>
                </a:lnTo>
                <a:lnTo>
                  <a:pt x="4572" y="14898"/>
                </a:lnTo>
                <a:lnTo>
                  <a:pt x="4579" y="14899"/>
                </a:lnTo>
                <a:lnTo>
                  <a:pt x="4585" y="14901"/>
                </a:lnTo>
                <a:lnTo>
                  <a:pt x="4591" y="14899"/>
                </a:lnTo>
                <a:lnTo>
                  <a:pt x="4597" y="14898"/>
                </a:lnTo>
                <a:lnTo>
                  <a:pt x="4601" y="14897"/>
                </a:lnTo>
                <a:lnTo>
                  <a:pt x="4605" y="14894"/>
                </a:lnTo>
                <a:lnTo>
                  <a:pt x="4607" y="14892"/>
                </a:lnTo>
                <a:lnTo>
                  <a:pt x="4611" y="14887"/>
                </a:lnTo>
                <a:lnTo>
                  <a:pt x="4615" y="14882"/>
                </a:lnTo>
                <a:lnTo>
                  <a:pt x="4620" y="14878"/>
                </a:lnTo>
                <a:lnTo>
                  <a:pt x="4625" y="14875"/>
                </a:lnTo>
                <a:lnTo>
                  <a:pt x="4632" y="14872"/>
                </a:lnTo>
                <a:lnTo>
                  <a:pt x="4638" y="14870"/>
                </a:lnTo>
                <a:lnTo>
                  <a:pt x="4645" y="14867"/>
                </a:lnTo>
                <a:lnTo>
                  <a:pt x="4652" y="14866"/>
                </a:lnTo>
                <a:lnTo>
                  <a:pt x="4669" y="14865"/>
                </a:lnTo>
                <a:lnTo>
                  <a:pt x="4688" y="14865"/>
                </a:lnTo>
                <a:lnTo>
                  <a:pt x="4710" y="14869"/>
                </a:lnTo>
                <a:lnTo>
                  <a:pt x="4733" y="14872"/>
                </a:lnTo>
                <a:lnTo>
                  <a:pt x="4751" y="14875"/>
                </a:lnTo>
                <a:lnTo>
                  <a:pt x="4770" y="14877"/>
                </a:lnTo>
                <a:lnTo>
                  <a:pt x="4789" y="14879"/>
                </a:lnTo>
                <a:lnTo>
                  <a:pt x="4807" y="14881"/>
                </a:lnTo>
                <a:lnTo>
                  <a:pt x="4810" y="14890"/>
                </a:lnTo>
                <a:lnTo>
                  <a:pt x="4811" y="14898"/>
                </a:lnTo>
                <a:lnTo>
                  <a:pt x="4819" y="14907"/>
                </a:lnTo>
                <a:lnTo>
                  <a:pt x="4829" y="14917"/>
                </a:lnTo>
                <a:lnTo>
                  <a:pt x="4834" y="14921"/>
                </a:lnTo>
                <a:lnTo>
                  <a:pt x="4838" y="14924"/>
                </a:lnTo>
                <a:lnTo>
                  <a:pt x="4840" y="14927"/>
                </a:lnTo>
                <a:lnTo>
                  <a:pt x="4840" y="14929"/>
                </a:lnTo>
                <a:lnTo>
                  <a:pt x="4840" y="14928"/>
                </a:lnTo>
                <a:lnTo>
                  <a:pt x="4839" y="14930"/>
                </a:lnTo>
                <a:lnTo>
                  <a:pt x="4839" y="14933"/>
                </a:lnTo>
                <a:lnTo>
                  <a:pt x="4840" y="14935"/>
                </a:lnTo>
                <a:lnTo>
                  <a:pt x="4842" y="14938"/>
                </a:lnTo>
                <a:lnTo>
                  <a:pt x="4848" y="14945"/>
                </a:lnTo>
                <a:lnTo>
                  <a:pt x="4855" y="14953"/>
                </a:lnTo>
                <a:lnTo>
                  <a:pt x="4874" y="14970"/>
                </a:lnTo>
                <a:lnTo>
                  <a:pt x="4890" y="14986"/>
                </a:lnTo>
                <a:lnTo>
                  <a:pt x="4890" y="14986"/>
                </a:lnTo>
                <a:lnTo>
                  <a:pt x="4890" y="14986"/>
                </a:lnTo>
                <a:lnTo>
                  <a:pt x="4868" y="14984"/>
                </a:lnTo>
                <a:lnTo>
                  <a:pt x="4845" y="14982"/>
                </a:lnTo>
                <a:lnTo>
                  <a:pt x="4823" y="14981"/>
                </a:lnTo>
                <a:lnTo>
                  <a:pt x="4801" y="14979"/>
                </a:lnTo>
                <a:lnTo>
                  <a:pt x="4794" y="14979"/>
                </a:lnTo>
                <a:lnTo>
                  <a:pt x="4789" y="14981"/>
                </a:lnTo>
                <a:lnTo>
                  <a:pt x="4785" y="14983"/>
                </a:lnTo>
                <a:lnTo>
                  <a:pt x="4782" y="14985"/>
                </a:lnTo>
                <a:lnTo>
                  <a:pt x="4780" y="14988"/>
                </a:lnTo>
                <a:lnTo>
                  <a:pt x="4779" y="14991"/>
                </a:lnTo>
                <a:lnTo>
                  <a:pt x="4780" y="14995"/>
                </a:lnTo>
                <a:lnTo>
                  <a:pt x="4782" y="14999"/>
                </a:lnTo>
                <a:lnTo>
                  <a:pt x="4786" y="15003"/>
                </a:lnTo>
                <a:lnTo>
                  <a:pt x="4790" y="15007"/>
                </a:lnTo>
                <a:lnTo>
                  <a:pt x="4794" y="15010"/>
                </a:lnTo>
                <a:lnTo>
                  <a:pt x="4801" y="15013"/>
                </a:lnTo>
                <a:lnTo>
                  <a:pt x="4813" y="15017"/>
                </a:lnTo>
                <a:lnTo>
                  <a:pt x="4828" y="15018"/>
                </a:lnTo>
                <a:lnTo>
                  <a:pt x="4841" y="15019"/>
                </a:lnTo>
                <a:lnTo>
                  <a:pt x="4855" y="15020"/>
                </a:lnTo>
                <a:lnTo>
                  <a:pt x="4868" y="15020"/>
                </a:lnTo>
                <a:lnTo>
                  <a:pt x="4882" y="15021"/>
                </a:lnTo>
                <a:lnTo>
                  <a:pt x="4874" y="15041"/>
                </a:lnTo>
                <a:lnTo>
                  <a:pt x="4868" y="15063"/>
                </a:lnTo>
                <a:lnTo>
                  <a:pt x="4866" y="15073"/>
                </a:lnTo>
                <a:lnTo>
                  <a:pt x="4864" y="15084"/>
                </a:lnTo>
                <a:lnTo>
                  <a:pt x="4861" y="15095"/>
                </a:lnTo>
                <a:lnTo>
                  <a:pt x="4861" y="15105"/>
                </a:lnTo>
                <a:lnTo>
                  <a:pt x="4860" y="15116"/>
                </a:lnTo>
                <a:lnTo>
                  <a:pt x="4861" y="15128"/>
                </a:lnTo>
                <a:lnTo>
                  <a:pt x="4864" y="15140"/>
                </a:lnTo>
                <a:lnTo>
                  <a:pt x="4867" y="15151"/>
                </a:lnTo>
                <a:lnTo>
                  <a:pt x="4870" y="15163"/>
                </a:lnTo>
                <a:lnTo>
                  <a:pt x="4876" y="15175"/>
                </a:lnTo>
                <a:lnTo>
                  <a:pt x="4883" y="15188"/>
                </a:lnTo>
                <a:lnTo>
                  <a:pt x="4891" y="15200"/>
                </a:lnTo>
                <a:lnTo>
                  <a:pt x="4901" y="15180"/>
                </a:lnTo>
                <a:lnTo>
                  <a:pt x="4912" y="15161"/>
                </a:lnTo>
                <a:lnTo>
                  <a:pt x="4921" y="15142"/>
                </a:lnTo>
                <a:lnTo>
                  <a:pt x="4930" y="15121"/>
                </a:lnTo>
                <a:lnTo>
                  <a:pt x="4933" y="15112"/>
                </a:lnTo>
                <a:lnTo>
                  <a:pt x="4936" y="15101"/>
                </a:lnTo>
                <a:lnTo>
                  <a:pt x="4937" y="15090"/>
                </a:lnTo>
                <a:lnTo>
                  <a:pt x="4937" y="15080"/>
                </a:lnTo>
                <a:lnTo>
                  <a:pt x="4936" y="15068"/>
                </a:lnTo>
                <a:lnTo>
                  <a:pt x="4933" y="15056"/>
                </a:lnTo>
                <a:lnTo>
                  <a:pt x="4929" y="15045"/>
                </a:lnTo>
                <a:lnTo>
                  <a:pt x="4922" y="15032"/>
                </a:lnTo>
                <a:lnTo>
                  <a:pt x="4930" y="15016"/>
                </a:lnTo>
                <a:lnTo>
                  <a:pt x="4936" y="15001"/>
                </a:lnTo>
                <a:lnTo>
                  <a:pt x="4945" y="14995"/>
                </a:lnTo>
                <a:lnTo>
                  <a:pt x="4952" y="14990"/>
                </a:lnTo>
                <a:lnTo>
                  <a:pt x="4959" y="14985"/>
                </a:lnTo>
                <a:lnTo>
                  <a:pt x="4963" y="14978"/>
                </a:lnTo>
                <a:lnTo>
                  <a:pt x="4967" y="14972"/>
                </a:lnTo>
                <a:lnTo>
                  <a:pt x="4970" y="14966"/>
                </a:lnTo>
                <a:lnTo>
                  <a:pt x="4972" y="14958"/>
                </a:lnTo>
                <a:lnTo>
                  <a:pt x="4975" y="14952"/>
                </a:lnTo>
                <a:lnTo>
                  <a:pt x="4978" y="14922"/>
                </a:lnTo>
                <a:lnTo>
                  <a:pt x="4981" y="14892"/>
                </a:lnTo>
                <a:lnTo>
                  <a:pt x="4981" y="14892"/>
                </a:lnTo>
                <a:lnTo>
                  <a:pt x="4981" y="14892"/>
                </a:lnTo>
                <a:lnTo>
                  <a:pt x="4981" y="14892"/>
                </a:lnTo>
                <a:lnTo>
                  <a:pt x="4981" y="14892"/>
                </a:lnTo>
                <a:lnTo>
                  <a:pt x="4986" y="14888"/>
                </a:lnTo>
                <a:lnTo>
                  <a:pt x="4994" y="14883"/>
                </a:lnTo>
                <a:lnTo>
                  <a:pt x="5000" y="14880"/>
                </a:lnTo>
                <a:lnTo>
                  <a:pt x="5009" y="14877"/>
                </a:lnTo>
                <a:lnTo>
                  <a:pt x="5017" y="14875"/>
                </a:lnTo>
                <a:lnTo>
                  <a:pt x="5026" y="14874"/>
                </a:lnTo>
                <a:lnTo>
                  <a:pt x="5035" y="14873"/>
                </a:lnTo>
                <a:lnTo>
                  <a:pt x="5045" y="14872"/>
                </a:lnTo>
                <a:lnTo>
                  <a:pt x="5066" y="14872"/>
                </a:lnTo>
                <a:lnTo>
                  <a:pt x="5089" y="14873"/>
                </a:lnTo>
                <a:lnTo>
                  <a:pt x="5111" y="14875"/>
                </a:lnTo>
                <a:lnTo>
                  <a:pt x="5136" y="14878"/>
                </a:lnTo>
                <a:lnTo>
                  <a:pt x="5153" y="14879"/>
                </a:lnTo>
                <a:lnTo>
                  <a:pt x="5168" y="14879"/>
                </a:lnTo>
                <a:lnTo>
                  <a:pt x="5181" y="14877"/>
                </a:lnTo>
                <a:lnTo>
                  <a:pt x="5191" y="14874"/>
                </a:lnTo>
                <a:lnTo>
                  <a:pt x="5196" y="14872"/>
                </a:lnTo>
                <a:lnTo>
                  <a:pt x="5200" y="14870"/>
                </a:lnTo>
                <a:lnTo>
                  <a:pt x="5203" y="14866"/>
                </a:lnTo>
                <a:lnTo>
                  <a:pt x="5205" y="14863"/>
                </a:lnTo>
                <a:lnTo>
                  <a:pt x="5207" y="14859"/>
                </a:lnTo>
                <a:lnTo>
                  <a:pt x="5208" y="14855"/>
                </a:lnTo>
                <a:lnTo>
                  <a:pt x="5209" y="14850"/>
                </a:lnTo>
                <a:lnTo>
                  <a:pt x="5209" y="14846"/>
                </a:lnTo>
                <a:lnTo>
                  <a:pt x="5209" y="14827"/>
                </a:lnTo>
                <a:lnTo>
                  <a:pt x="5209" y="14808"/>
                </a:lnTo>
                <a:lnTo>
                  <a:pt x="5213" y="14790"/>
                </a:lnTo>
                <a:lnTo>
                  <a:pt x="5216" y="14771"/>
                </a:lnTo>
                <a:lnTo>
                  <a:pt x="5218" y="14770"/>
                </a:lnTo>
                <a:lnTo>
                  <a:pt x="5221" y="14769"/>
                </a:lnTo>
                <a:lnTo>
                  <a:pt x="5226" y="14768"/>
                </a:lnTo>
                <a:lnTo>
                  <a:pt x="5234" y="14768"/>
                </a:lnTo>
                <a:lnTo>
                  <a:pt x="5249" y="14769"/>
                </a:lnTo>
                <a:lnTo>
                  <a:pt x="5263" y="14770"/>
                </a:lnTo>
                <a:lnTo>
                  <a:pt x="5271" y="14772"/>
                </a:lnTo>
                <a:lnTo>
                  <a:pt x="5280" y="14777"/>
                </a:lnTo>
                <a:lnTo>
                  <a:pt x="5288" y="14782"/>
                </a:lnTo>
                <a:lnTo>
                  <a:pt x="5292" y="14786"/>
                </a:lnTo>
                <a:lnTo>
                  <a:pt x="5296" y="14806"/>
                </a:lnTo>
                <a:lnTo>
                  <a:pt x="5298" y="14825"/>
                </a:lnTo>
                <a:lnTo>
                  <a:pt x="5301" y="14845"/>
                </a:lnTo>
                <a:lnTo>
                  <a:pt x="5307" y="14864"/>
                </a:lnTo>
                <a:lnTo>
                  <a:pt x="5309" y="14870"/>
                </a:lnTo>
                <a:lnTo>
                  <a:pt x="5313" y="14875"/>
                </a:lnTo>
                <a:lnTo>
                  <a:pt x="5319" y="14879"/>
                </a:lnTo>
                <a:lnTo>
                  <a:pt x="5327" y="14883"/>
                </a:lnTo>
                <a:lnTo>
                  <a:pt x="5344" y="14891"/>
                </a:lnTo>
                <a:lnTo>
                  <a:pt x="5363" y="14897"/>
                </a:lnTo>
                <a:lnTo>
                  <a:pt x="5374" y="14901"/>
                </a:lnTo>
                <a:lnTo>
                  <a:pt x="5383" y="14903"/>
                </a:lnTo>
                <a:lnTo>
                  <a:pt x="5393" y="14904"/>
                </a:lnTo>
                <a:lnTo>
                  <a:pt x="5402" y="14905"/>
                </a:lnTo>
                <a:lnTo>
                  <a:pt x="5410" y="14905"/>
                </a:lnTo>
                <a:lnTo>
                  <a:pt x="5418" y="14904"/>
                </a:lnTo>
                <a:lnTo>
                  <a:pt x="5425" y="14903"/>
                </a:lnTo>
                <a:lnTo>
                  <a:pt x="5430" y="14899"/>
                </a:lnTo>
                <a:lnTo>
                  <a:pt x="5439" y="14893"/>
                </a:lnTo>
                <a:lnTo>
                  <a:pt x="5446" y="14886"/>
                </a:lnTo>
                <a:lnTo>
                  <a:pt x="5452" y="14877"/>
                </a:lnTo>
                <a:lnTo>
                  <a:pt x="5455" y="14869"/>
                </a:lnTo>
                <a:lnTo>
                  <a:pt x="5461" y="14849"/>
                </a:lnTo>
                <a:lnTo>
                  <a:pt x="5466" y="14828"/>
                </a:lnTo>
                <a:lnTo>
                  <a:pt x="5469" y="14808"/>
                </a:lnTo>
                <a:lnTo>
                  <a:pt x="5472" y="14787"/>
                </a:lnTo>
                <a:lnTo>
                  <a:pt x="5475" y="14777"/>
                </a:lnTo>
                <a:lnTo>
                  <a:pt x="5477" y="14767"/>
                </a:lnTo>
                <a:lnTo>
                  <a:pt x="5482" y="14758"/>
                </a:lnTo>
                <a:lnTo>
                  <a:pt x="5485" y="14748"/>
                </a:lnTo>
                <a:lnTo>
                  <a:pt x="5490" y="14738"/>
                </a:lnTo>
                <a:lnTo>
                  <a:pt x="5497" y="14729"/>
                </a:lnTo>
                <a:lnTo>
                  <a:pt x="5503" y="14720"/>
                </a:lnTo>
                <a:lnTo>
                  <a:pt x="5512" y="14712"/>
                </a:lnTo>
                <a:lnTo>
                  <a:pt x="5513" y="14710"/>
                </a:lnTo>
                <a:lnTo>
                  <a:pt x="5514" y="14705"/>
                </a:lnTo>
                <a:lnTo>
                  <a:pt x="5513" y="14701"/>
                </a:lnTo>
                <a:lnTo>
                  <a:pt x="5510" y="14697"/>
                </a:lnTo>
                <a:lnTo>
                  <a:pt x="5508" y="14692"/>
                </a:lnTo>
                <a:lnTo>
                  <a:pt x="5505" y="14689"/>
                </a:lnTo>
                <a:lnTo>
                  <a:pt x="5502" y="14686"/>
                </a:lnTo>
                <a:lnTo>
                  <a:pt x="5498" y="14684"/>
                </a:lnTo>
                <a:lnTo>
                  <a:pt x="5482" y="14678"/>
                </a:lnTo>
                <a:lnTo>
                  <a:pt x="5470" y="14671"/>
                </a:lnTo>
                <a:lnTo>
                  <a:pt x="5459" y="14666"/>
                </a:lnTo>
                <a:lnTo>
                  <a:pt x="5453" y="14660"/>
                </a:lnTo>
                <a:lnTo>
                  <a:pt x="5447" y="14655"/>
                </a:lnTo>
                <a:lnTo>
                  <a:pt x="5445" y="14651"/>
                </a:lnTo>
                <a:lnTo>
                  <a:pt x="5444" y="14646"/>
                </a:lnTo>
                <a:lnTo>
                  <a:pt x="5445" y="14641"/>
                </a:lnTo>
                <a:lnTo>
                  <a:pt x="5447" y="14637"/>
                </a:lnTo>
                <a:lnTo>
                  <a:pt x="5451" y="14634"/>
                </a:lnTo>
                <a:lnTo>
                  <a:pt x="5455" y="14630"/>
                </a:lnTo>
                <a:lnTo>
                  <a:pt x="5458" y="14626"/>
                </a:lnTo>
                <a:lnTo>
                  <a:pt x="5468" y="14618"/>
                </a:lnTo>
                <a:lnTo>
                  <a:pt x="5474" y="14610"/>
                </a:lnTo>
                <a:lnTo>
                  <a:pt x="5479" y="14604"/>
                </a:lnTo>
                <a:lnTo>
                  <a:pt x="5485" y="14599"/>
                </a:lnTo>
                <a:lnTo>
                  <a:pt x="5497" y="14601"/>
                </a:lnTo>
                <a:lnTo>
                  <a:pt x="5508" y="14604"/>
                </a:lnTo>
                <a:lnTo>
                  <a:pt x="5519" y="14607"/>
                </a:lnTo>
                <a:lnTo>
                  <a:pt x="5529" y="14611"/>
                </a:lnTo>
                <a:lnTo>
                  <a:pt x="5538" y="14616"/>
                </a:lnTo>
                <a:lnTo>
                  <a:pt x="5548" y="14621"/>
                </a:lnTo>
                <a:lnTo>
                  <a:pt x="5556" y="14626"/>
                </a:lnTo>
                <a:lnTo>
                  <a:pt x="5564" y="14632"/>
                </a:lnTo>
                <a:lnTo>
                  <a:pt x="5582" y="14647"/>
                </a:lnTo>
                <a:lnTo>
                  <a:pt x="5601" y="14660"/>
                </a:lnTo>
                <a:lnTo>
                  <a:pt x="5623" y="14673"/>
                </a:lnTo>
                <a:lnTo>
                  <a:pt x="5647" y="14686"/>
                </a:lnTo>
                <a:lnTo>
                  <a:pt x="5648" y="14685"/>
                </a:lnTo>
                <a:lnTo>
                  <a:pt x="5650" y="14685"/>
                </a:lnTo>
                <a:lnTo>
                  <a:pt x="5651" y="14684"/>
                </a:lnTo>
                <a:lnTo>
                  <a:pt x="5653" y="14685"/>
                </a:lnTo>
                <a:lnTo>
                  <a:pt x="5655" y="14686"/>
                </a:lnTo>
                <a:lnTo>
                  <a:pt x="5657" y="14688"/>
                </a:lnTo>
                <a:lnTo>
                  <a:pt x="5657" y="14689"/>
                </a:lnTo>
                <a:lnTo>
                  <a:pt x="5658" y="14690"/>
                </a:lnTo>
                <a:lnTo>
                  <a:pt x="5659" y="14691"/>
                </a:lnTo>
                <a:lnTo>
                  <a:pt x="5660" y="14691"/>
                </a:lnTo>
                <a:lnTo>
                  <a:pt x="5660" y="14692"/>
                </a:lnTo>
                <a:lnTo>
                  <a:pt x="5659" y="14692"/>
                </a:lnTo>
                <a:lnTo>
                  <a:pt x="5659" y="14692"/>
                </a:lnTo>
                <a:lnTo>
                  <a:pt x="5658" y="14690"/>
                </a:lnTo>
                <a:lnTo>
                  <a:pt x="5652" y="14688"/>
                </a:lnTo>
                <a:lnTo>
                  <a:pt x="5647" y="14686"/>
                </a:lnTo>
                <a:lnTo>
                  <a:pt x="5637" y="14689"/>
                </a:lnTo>
                <a:lnTo>
                  <a:pt x="5631" y="14691"/>
                </a:lnTo>
                <a:lnTo>
                  <a:pt x="5630" y="14692"/>
                </a:lnTo>
                <a:lnTo>
                  <a:pt x="5629" y="14694"/>
                </a:lnTo>
                <a:lnTo>
                  <a:pt x="5629" y="14695"/>
                </a:lnTo>
                <a:lnTo>
                  <a:pt x="5629" y="14696"/>
                </a:lnTo>
                <a:lnTo>
                  <a:pt x="5639" y="14700"/>
                </a:lnTo>
                <a:lnTo>
                  <a:pt x="5658" y="14705"/>
                </a:lnTo>
                <a:lnTo>
                  <a:pt x="5658" y="14705"/>
                </a:lnTo>
                <a:lnTo>
                  <a:pt x="5663" y="14707"/>
                </a:lnTo>
                <a:lnTo>
                  <a:pt x="5666" y="14711"/>
                </a:lnTo>
                <a:lnTo>
                  <a:pt x="5669" y="14715"/>
                </a:lnTo>
                <a:lnTo>
                  <a:pt x="5672" y="14720"/>
                </a:lnTo>
                <a:lnTo>
                  <a:pt x="5675" y="14734"/>
                </a:lnTo>
                <a:lnTo>
                  <a:pt x="5678" y="14750"/>
                </a:lnTo>
                <a:lnTo>
                  <a:pt x="5681" y="14766"/>
                </a:lnTo>
                <a:lnTo>
                  <a:pt x="5686" y="14783"/>
                </a:lnTo>
                <a:lnTo>
                  <a:pt x="5690" y="14791"/>
                </a:lnTo>
                <a:lnTo>
                  <a:pt x="5694" y="14798"/>
                </a:lnTo>
                <a:lnTo>
                  <a:pt x="5699" y="14806"/>
                </a:lnTo>
                <a:lnTo>
                  <a:pt x="5706" y="14811"/>
                </a:lnTo>
                <a:lnTo>
                  <a:pt x="5723" y="14808"/>
                </a:lnTo>
                <a:lnTo>
                  <a:pt x="5737" y="14803"/>
                </a:lnTo>
                <a:lnTo>
                  <a:pt x="5743" y="14796"/>
                </a:lnTo>
                <a:lnTo>
                  <a:pt x="5751" y="14790"/>
                </a:lnTo>
                <a:lnTo>
                  <a:pt x="5759" y="14784"/>
                </a:lnTo>
                <a:lnTo>
                  <a:pt x="5769" y="14781"/>
                </a:lnTo>
                <a:lnTo>
                  <a:pt x="5781" y="14778"/>
                </a:lnTo>
                <a:lnTo>
                  <a:pt x="5795" y="14778"/>
                </a:lnTo>
                <a:lnTo>
                  <a:pt x="5815" y="14779"/>
                </a:lnTo>
                <a:lnTo>
                  <a:pt x="5837" y="14782"/>
                </a:lnTo>
                <a:lnTo>
                  <a:pt x="5852" y="14783"/>
                </a:lnTo>
                <a:lnTo>
                  <a:pt x="5864" y="14783"/>
                </a:lnTo>
                <a:lnTo>
                  <a:pt x="5869" y="14782"/>
                </a:lnTo>
                <a:lnTo>
                  <a:pt x="5873" y="14781"/>
                </a:lnTo>
                <a:lnTo>
                  <a:pt x="5878" y="14780"/>
                </a:lnTo>
                <a:lnTo>
                  <a:pt x="5881" y="14778"/>
                </a:lnTo>
                <a:lnTo>
                  <a:pt x="5886" y="14772"/>
                </a:lnTo>
                <a:lnTo>
                  <a:pt x="5890" y="14767"/>
                </a:lnTo>
                <a:lnTo>
                  <a:pt x="5894" y="14761"/>
                </a:lnTo>
                <a:lnTo>
                  <a:pt x="5896" y="14754"/>
                </a:lnTo>
                <a:lnTo>
                  <a:pt x="5905" y="14729"/>
                </a:lnTo>
                <a:lnTo>
                  <a:pt x="5914" y="14704"/>
                </a:lnTo>
                <a:lnTo>
                  <a:pt x="5924" y="14680"/>
                </a:lnTo>
                <a:lnTo>
                  <a:pt x="5933" y="14655"/>
                </a:lnTo>
                <a:lnTo>
                  <a:pt x="5943" y="14631"/>
                </a:lnTo>
                <a:lnTo>
                  <a:pt x="5952" y="14605"/>
                </a:lnTo>
                <a:lnTo>
                  <a:pt x="5961" y="14580"/>
                </a:lnTo>
                <a:lnTo>
                  <a:pt x="5969" y="14556"/>
                </a:lnTo>
                <a:lnTo>
                  <a:pt x="5972" y="14550"/>
                </a:lnTo>
                <a:lnTo>
                  <a:pt x="5975" y="14544"/>
                </a:lnTo>
                <a:lnTo>
                  <a:pt x="5978" y="14539"/>
                </a:lnTo>
                <a:lnTo>
                  <a:pt x="5982" y="14535"/>
                </a:lnTo>
                <a:lnTo>
                  <a:pt x="5987" y="14530"/>
                </a:lnTo>
                <a:lnTo>
                  <a:pt x="5992" y="14526"/>
                </a:lnTo>
                <a:lnTo>
                  <a:pt x="5997" y="14522"/>
                </a:lnTo>
                <a:lnTo>
                  <a:pt x="6004" y="14519"/>
                </a:lnTo>
                <a:lnTo>
                  <a:pt x="6017" y="14513"/>
                </a:lnTo>
                <a:lnTo>
                  <a:pt x="6035" y="14509"/>
                </a:lnTo>
                <a:lnTo>
                  <a:pt x="6053" y="14506"/>
                </a:lnTo>
                <a:lnTo>
                  <a:pt x="6074" y="14504"/>
                </a:lnTo>
                <a:lnTo>
                  <a:pt x="6076" y="14517"/>
                </a:lnTo>
                <a:lnTo>
                  <a:pt x="6077" y="14530"/>
                </a:lnTo>
                <a:lnTo>
                  <a:pt x="6078" y="14544"/>
                </a:lnTo>
                <a:lnTo>
                  <a:pt x="6078" y="14557"/>
                </a:lnTo>
                <a:lnTo>
                  <a:pt x="6076" y="14583"/>
                </a:lnTo>
                <a:lnTo>
                  <a:pt x="6073" y="14607"/>
                </a:lnTo>
                <a:lnTo>
                  <a:pt x="6068" y="14632"/>
                </a:lnTo>
                <a:lnTo>
                  <a:pt x="6060" y="14655"/>
                </a:lnTo>
                <a:lnTo>
                  <a:pt x="6052" y="14680"/>
                </a:lnTo>
                <a:lnTo>
                  <a:pt x="6041" y="14702"/>
                </a:lnTo>
                <a:lnTo>
                  <a:pt x="6028" y="14731"/>
                </a:lnTo>
                <a:lnTo>
                  <a:pt x="6017" y="14761"/>
                </a:lnTo>
                <a:lnTo>
                  <a:pt x="6007" y="14790"/>
                </a:lnTo>
                <a:lnTo>
                  <a:pt x="5998" y="14820"/>
                </a:lnTo>
                <a:lnTo>
                  <a:pt x="5992" y="14850"/>
                </a:lnTo>
                <a:lnTo>
                  <a:pt x="5987" y="14881"/>
                </a:lnTo>
                <a:lnTo>
                  <a:pt x="5984" y="14897"/>
                </a:lnTo>
                <a:lnTo>
                  <a:pt x="5983" y="14913"/>
                </a:lnTo>
                <a:lnTo>
                  <a:pt x="5983" y="14929"/>
                </a:lnTo>
                <a:lnTo>
                  <a:pt x="5983" y="14945"/>
                </a:lnTo>
                <a:lnTo>
                  <a:pt x="5983" y="14949"/>
                </a:lnTo>
                <a:lnTo>
                  <a:pt x="5985" y="14953"/>
                </a:lnTo>
                <a:lnTo>
                  <a:pt x="5989" y="14956"/>
                </a:lnTo>
                <a:lnTo>
                  <a:pt x="5993" y="14960"/>
                </a:lnTo>
                <a:lnTo>
                  <a:pt x="6004" y="14968"/>
                </a:lnTo>
                <a:lnTo>
                  <a:pt x="6015" y="14974"/>
                </a:lnTo>
                <a:lnTo>
                  <a:pt x="6027" y="14979"/>
                </a:lnTo>
                <a:lnTo>
                  <a:pt x="6038" y="14984"/>
                </a:lnTo>
                <a:lnTo>
                  <a:pt x="6045" y="14987"/>
                </a:lnTo>
                <a:lnTo>
                  <a:pt x="6048" y="14987"/>
                </a:lnTo>
                <a:lnTo>
                  <a:pt x="6052" y="14978"/>
                </a:lnTo>
                <a:lnTo>
                  <a:pt x="6055" y="14971"/>
                </a:lnTo>
                <a:lnTo>
                  <a:pt x="6058" y="14962"/>
                </a:lnTo>
                <a:lnTo>
                  <a:pt x="6061" y="14955"/>
                </a:lnTo>
                <a:lnTo>
                  <a:pt x="6061" y="14953"/>
                </a:lnTo>
                <a:lnTo>
                  <a:pt x="6061" y="14952"/>
                </a:lnTo>
                <a:lnTo>
                  <a:pt x="6074" y="14945"/>
                </a:lnTo>
                <a:lnTo>
                  <a:pt x="6087" y="14940"/>
                </a:lnTo>
                <a:lnTo>
                  <a:pt x="6099" y="14934"/>
                </a:lnTo>
                <a:lnTo>
                  <a:pt x="6111" y="14928"/>
                </a:lnTo>
                <a:lnTo>
                  <a:pt x="6115" y="14920"/>
                </a:lnTo>
                <a:lnTo>
                  <a:pt x="6118" y="14912"/>
                </a:lnTo>
                <a:lnTo>
                  <a:pt x="6125" y="14895"/>
                </a:lnTo>
                <a:lnTo>
                  <a:pt x="6133" y="14877"/>
                </a:lnTo>
                <a:lnTo>
                  <a:pt x="6140" y="14860"/>
                </a:lnTo>
                <a:lnTo>
                  <a:pt x="6148" y="14842"/>
                </a:lnTo>
                <a:lnTo>
                  <a:pt x="6148" y="14817"/>
                </a:lnTo>
                <a:lnTo>
                  <a:pt x="6147" y="14793"/>
                </a:lnTo>
                <a:lnTo>
                  <a:pt x="6147" y="14767"/>
                </a:lnTo>
                <a:lnTo>
                  <a:pt x="6147" y="14743"/>
                </a:lnTo>
                <a:lnTo>
                  <a:pt x="6163" y="14721"/>
                </a:lnTo>
                <a:lnTo>
                  <a:pt x="6179" y="14699"/>
                </a:lnTo>
                <a:lnTo>
                  <a:pt x="6195" y="14678"/>
                </a:lnTo>
                <a:lnTo>
                  <a:pt x="6211" y="14655"/>
                </a:lnTo>
                <a:lnTo>
                  <a:pt x="6214" y="14650"/>
                </a:lnTo>
                <a:lnTo>
                  <a:pt x="6216" y="14643"/>
                </a:lnTo>
                <a:lnTo>
                  <a:pt x="6218" y="14637"/>
                </a:lnTo>
                <a:lnTo>
                  <a:pt x="6219" y="14630"/>
                </a:lnTo>
                <a:lnTo>
                  <a:pt x="6220" y="14616"/>
                </a:lnTo>
                <a:lnTo>
                  <a:pt x="6221" y="14602"/>
                </a:lnTo>
                <a:lnTo>
                  <a:pt x="6222" y="14594"/>
                </a:lnTo>
                <a:lnTo>
                  <a:pt x="6225" y="14588"/>
                </a:lnTo>
                <a:lnTo>
                  <a:pt x="6228" y="14580"/>
                </a:lnTo>
                <a:lnTo>
                  <a:pt x="6231" y="14574"/>
                </a:lnTo>
                <a:lnTo>
                  <a:pt x="6236" y="14568"/>
                </a:lnTo>
                <a:lnTo>
                  <a:pt x="6243" y="14561"/>
                </a:lnTo>
                <a:lnTo>
                  <a:pt x="6251" y="14555"/>
                </a:lnTo>
                <a:lnTo>
                  <a:pt x="6262" y="14550"/>
                </a:lnTo>
                <a:lnTo>
                  <a:pt x="6267" y="14560"/>
                </a:lnTo>
                <a:lnTo>
                  <a:pt x="6273" y="14570"/>
                </a:lnTo>
                <a:lnTo>
                  <a:pt x="6275" y="14579"/>
                </a:lnTo>
                <a:lnTo>
                  <a:pt x="6277" y="14589"/>
                </a:lnTo>
                <a:lnTo>
                  <a:pt x="6278" y="14598"/>
                </a:lnTo>
                <a:lnTo>
                  <a:pt x="6278" y="14606"/>
                </a:lnTo>
                <a:lnTo>
                  <a:pt x="6277" y="14614"/>
                </a:lnTo>
                <a:lnTo>
                  <a:pt x="6275" y="14621"/>
                </a:lnTo>
                <a:lnTo>
                  <a:pt x="6270" y="14636"/>
                </a:lnTo>
                <a:lnTo>
                  <a:pt x="6266" y="14651"/>
                </a:lnTo>
                <a:lnTo>
                  <a:pt x="6264" y="14658"/>
                </a:lnTo>
                <a:lnTo>
                  <a:pt x="6262" y="14665"/>
                </a:lnTo>
                <a:lnTo>
                  <a:pt x="6261" y="14672"/>
                </a:lnTo>
                <a:lnTo>
                  <a:pt x="6261" y="14680"/>
                </a:lnTo>
                <a:lnTo>
                  <a:pt x="6261" y="14680"/>
                </a:lnTo>
                <a:lnTo>
                  <a:pt x="6261" y="14680"/>
                </a:lnTo>
                <a:lnTo>
                  <a:pt x="6272" y="14675"/>
                </a:lnTo>
                <a:lnTo>
                  <a:pt x="6282" y="14670"/>
                </a:lnTo>
                <a:lnTo>
                  <a:pt x="6278" y="14673"/>
                </a:lnTo>
                <a:lnTo>
                  <a:pt x="6273" y="14676"/>
                </a:lnTo>
                <a:lnTo>
                  <a:pt x="6267" y="14679"/>
                </a:lnTo>
                <a:lnTo>
                  <a:pt x="6261" y="14680"/>
                </a:lnTo>
                <a:lnTo>
                  <a:pt x="6261" y="14680"/>
                </a:lnTo>
                <a:lnTo>
                  <a:pt x="6261" y="14680"/>
                </a:lnTo>
                <a:lnTo>
                  <a:pt x="6261" y="14680"/>
                </a:lnTo>
                <a:lnTo>
                  <a:pt x="6261" y="14680"/>
                </a:lnTo>
                <a:lnTo>
                  <a:pt x="6261" y="14680"/>
                </a:lnTo>
                <a:lnTo>
                  <a:pt x="6261" y="14680"/>
                </a:lnTo>
                <a:lnTo>
                  <a:pt x="6254" y="14716"/>
                </a:lnTo>
                <a:lnTo>
                  <a:pt x="6248" y="14751"/>
                </a:lnTo>
                <a:lnTo>
                  <a:pt x="6243" y="14787"/>
                </a:lnTo>
                <a:lnTo>
                  <a:pt x="6236" y="14823"/>
                </a:lnTo>
                <a:lnTo>
                  <a:pt x="6231" y="14859"/>
                </a:lnTo>
                <a:lnTo>
                  <a:pt x="6225" y="14894"/>
                </a:lnTo>
                <a:lnTo>
                  <a:pt x="6219" y="14929"/>
                </a:lnTo>
                <a:lnTo>
                  <a:pt x="6214" y="14966"/>
                </a:lnTo>
                <a:lnTo>
                  <a:pt x="6212" y="14976"/>
                </a:lnTo>
                <a:lnTo>
                  <a:pt x="6211" y="14987"/>
                </a:lnTo>
                <a:lnTo>
                  <a:pt x="6212" y="14992"/>
                </a:lnTo>
                <a:lnTo>
                  <a:pt x="6213" y="14997"/>
                </a:lnTo>
                <a:lnTo>
                  <a:pt x="6215" y="15001"/>
                </a:lnTo>
                <a:lnTo>
                  <a:pt x="6218" y="15003"/>
                </a:lnTo>
                <a:lnTo>
                  <a:pt x="6231" y="15009"/>
                </a:lnTo>
                <a:lnTo>
                  <a:pt x="6242" y="15016"/>
                </a:lnTo>
                <a:lnTo>
                  <a:pt x="6250" y="15021"/>
                </a:lnTo>
                <a:lnTo>
                  <a:pt x="6256" y="15026"/>
                </a:lnTo>
                <a:lnTo>
                  <a:pt x="6260" y="15032"/>
                </a:lnTo>
                <a:lnTo>
                  <a:pt x="6263" y="15037"/>
                </a:lnTo>
                <a:lnTo>
                  <a:pt x="6264" y="15041"/>
                </a:lnTo>
                <a:lnTo>
                  <a:pt x="6264" y="15046"/>
                </a:lnTo>
                <a:lnTo>
                  <a:pt x="6258" y="15064"/>
                </a:lnTo>
                <a:lnTo>
                  <a:pt x="6249" y="15082"/>
                </a:lnTo>
                <a:lnTo>
                  <a:pt x="6238" y="15122"/>
                </a:lnTo>
                <a:lnTo>
                  <a:pt x="6229" y="15163"/>
                </a:lnTo>
                <a:lnTo>
                  <a:pt x="6219" y="15204"/>
                </a:lnTo>
                <a:lnTo>
                  <a:pt x="6210" y="15245"/>
                </a:lnTo>
                <a:lnTo>
                  <a:pt x="6200" y="15286"/>
                </a:lnTo>
                <a:lnTo>
                  <a:pt x="6192" y="15326"/>
                </a:lnTo>
                <a:lnTo>
                  <a:pt x="6182" y="15368"/>
                </a:lnTo>
                <a:lnTo>
                  <a:pt x="6173" y="15408"/>
                </a:lnTo>
                <a:lnTo>
                  <a:pt x="6173" y="15413"/>
                </a:lnTo>
                <a:lnTo>
                  <a:pt x="6177" y="15418"/>
                </a:lnTo>
                <a:lnTo>
                  <a:pt x="6181" y="15423"/>
                </a:lnTo>
                <a:lnTo>
                  <a:pt x="6185" y="15429"/>
                </a:lnTo>
                <a:lnTo>
                  <a:pt x="6190" y="15433"/>
                </a:lnTo>
                <a:lnTo>
                  <a:pt x="6200" y="15436"/>
                </a:lnTo>
                <a:lnTo>
                  <a:pt x="6209" y="15438"/>
                </a:lnTo>
                <a:lnTo>
                  <a:pt x="6216" y="15438"/>
                </a:lnTo>
                <a:lnTo>
                  <a:pt x="6221" y="15436"/>
                </a:lnTo>
                <a:lnTo>
                  <a:pt x="6228" y="15433"/>
                </a:lnTo>
                <a:lnTo>
                  <a:pt x="6230" y="15432"/>
                </a:lnTo>
                <a:lnTo>
                  <a:pt x="6232" y="15430"/>
                </a:lnTo>
                <a:lnTo>
                  <a:pt x="6233" y="15429"/>
                </a:lnTo>
                <a:lnTo>
                  <a:pt x="6233" y="15427"/>
                </a:lnTo>
                <a:lnTo>
                  <a:pt x="6232" y="15409"/>
                </a:lnTo>
                <a:lnTo>
                  <a:pt x="6232" y="15393"/>
                </a:lnTo>
                <a:lnTo>
                  <a:pt x="6234" y="15377"/>
                </a:lnTo>
                <a:lnTo>
                  <a:pt x="6236" y="15361"/>
                </a:lnTo>
                <a:lnTo>
                  <a:pt x="6240" y="15346"/>
                </a:lnTo>
                <a:lnTo>
                  <a:pt x="6243" y="15332"/>
                </a:lnTo>
                <a:lnTo>
                  <a:pt x="6248" y="15317"/>
                </a:lnTo>
                <a:lnTo>
                  <a:pt x="6253" y="15302"/>
                </a:lnTo>
                <a:lnTo>
                  <a:pt x="6265" y="15273"/>
                </a:lnTo>
                <a:lnTo>
                  <a:pt x="6277" y="15243"/>
                </a:lnTo>
                <a:lnTo>
                  <a:pt x="6290" y="15214"/>
                </a:lnTo>
                <a:lnTo>
                  <a:pt x="6300" y="15184"/>
                </a:lnTo>
                <a:lnTo>
                  <a:pt x="6297" y="15177"/>
                </a:lnTo>
                <a:lnTo>
                  <a:pt x="6294" y="15169"/>
                </a:lnTo>
                <a:lnTo>
                  <a:pt x="6291" y="15161"/>
                </a:lnTo>
                <a:lnTo>
                  <a:pt x="6290" y="15153"/>
                </a:lnTo>
                <a:lnTo>
                  <a:pt x="6289" y="15147"/>
                </a:lnTo>
                <a:lnTo>
                  <a:pt x="6289" y="15140"/>
                </a:lnTo>
                <a:lnTo>
                  <a:pt x="6289" y="15132"/>
                </a:lnTo>
                <a:lnTo>
                  <a:pt x="6290" y="15126"/>
                </a:lnTo>
                <a:lnTo>
                  <a:pt x="6293" y="15112"/>
                </a:lnTo>
                <a:lnTo>
                  <a:pt x="6297" y="15099"/>
                </a:lnTo>
                <a:lnTo>
                  <a:pt x="6301" y="15086"/>
                </a:lnTo>
                <a:lnTo>
                  <a:pt x="6307" y="15072"/>
                </a:lnTo>
                <a:lnTo>
                  <a:pt x="6322" y="15036"/>
                </a:lnTo>
                <a:lnTo>
                  <a:pt x="6337" y="14999"/>
                </a:lnTo>
                <a:lnTo>
                  <a:pt x="6352" y="14962"/>
                </a:lnTo>
                <a:lnTo>
                  <a:pt x="6368" y="14925"/>
                </a:lnTo>
                <a:lnTo>
                  <a:pt x="6371" y="14914"/>
                </a:lnTo>
                <a:lnTo>
                  <a:pt x="6375" y="14904"/>
                </a:lnTo>
                <a:lnTo>
                  <a:pt x="6378" y="14892"/>
                </a:lnTo>
                <a:lnTo>
                  <a:pt x="6379" y="14881"/>
                </a:lnTo>
                <a:lnTo>
                  <a:pt x="6380" y="14870"/>
                </a:lnTo>
                <a:lnTo>
                  <a:pt x="6378" y="14857"/>
                </a:lnTo>
                <a:lnTo>
                  <a:pt x="6375" y="14844"/>
                </a:lnTo>
                <a:lnTo>
                  <a:pt x="6370" y="14831"/>
                </a:lnTo>
                <a:lnTo>
                  <a:pt x="6384" y="14797"/>
                </a:lnTo>
                <a:lnTo>
                  <a:pt x="6399" y="14763"/>
                </a:lnTo>
                <a:lnTo>
                  <a:pt x="6412" y="14729"/>
                </a:lnTo>
                <a:lnTo>
                  <a:pt x="6427" y="14695"/>
                </a:lnTo>
                <a:lnTo>
                  <a:pt x="6442" y="14660"/>
                </a:lnTo>
                <a:lnTo>
                  <a:pt x="6456" y="14626"/>
                </a:lnTo>
                <a:lnTo>
                  <a:pt x="6471" y="14591"/>
                </a:lnTo>
                <a:lnTo>
                  <a:pt x="6486" y="14557"/>
                </a:lnTo>
                <a:lnTo>
                  <a:pt x="6491" y="14559"/>
                </a:lnTo>
                <a:lnTo>
                  <a:pt x="6498" y="14561"/>
                </a:lnTo>
                <a:lnTo>
                  <a:pt x="6505" y="14562"/>
                </a:lnTo>
                <a:lnTo>
                  <a:pt x="6512" y="14564"/>
                </a:lnTo>
                <a:lnTo>
                  <a:pt x="6517" y="14567"/>
                </a:lnTo>
                <a:lnTo>
                  <a:pt x="6521" y="14569"/>
                </a:lnTo>
                <a:lnTo>
                  <a:pt x="6546" y="14593"/>
                </a:lnTo>
                <a:lnTo>
                  <a:pt x="6570" y="14617"/>
                </a:lnTo>
                <a:lnTo>
                  <a:pt x="6595" y="14641"/>
                </a:lnTo>
                <a:lnTo>
                  <a:pt x="6617" y="14666"/>
                </a:lnTo>
                <a:lnTo>
                  <a:pt x="6622" y="14671"/>
                </a:lnTo>
                <a:lnTo>
                  <a:pt x="6625" y="14675"/>
                </a:lnTo>
                <a:lnTo>
                  <a:pt x="6627" y="14681"/>
                </a:lnTo>
                <a:lnTo>
                  <a:pt x="6628" y="14686"/>
                </a:lnTo>
                <a:lnTo>
                  <a:pt x="6629" y="14690"/>
                </a:lnTo>
                <a:lnTo>
                  <a:pt x="6628" y="14696"/>
                </a:lnTo>
                <a:lnTo>
                  <a:pt x="6627" y="14700"/>
                </a:lnTo>
                <a:lnTo>
                  <a:pt x="6626" y="14704"/>
                </a:lnTo>
                <a:lnTo>
                  <a:pt x="6616" y="14706"/>
                </a:lnTo>
                <a:lnTo>
                  <a:pt x="6606" y="14710"/>
                </a:lnTo>
                <a:lnTo>
                  <a:pt x="6605" y="14711"/>
                </a:lnTo>
                <a:lnTo>
                  <a:pt x="6604" y="14712"/>
                </a:lnTo>
                <a:lnTo>
                  <a:pt x="6572" y="14711"/>
                </a:lnTo>
                <a:lnTo>
                  <a:pt x="6546" y="14711"/>
                </a:lnTo>
                <a:lnTo>
                  <a:pt x="6535" y="14712"/>
                </a:lnTo>
                <a:lnTo>
                  <a:pt x="6527" y="14713"/>
                </a:lnTo>
                <a:lnTo>
                  <a:pt x="6518" y="14715"/>
                </a:lnTo>
                <a:lnTo>
                  <a:pt x="6512" y="14718"/>
                </a:lnTo>
                <a:lnTo>
                  <a:pt x="6506" y="14721"/>
                </a:lnTo>
                <a:lnTo>
                  <a:pt x="6502" y="14724"/>
                </a:lnTo>
                <a:lnTo>
                  <a:pt x="6499" y="14729"/>
                </a:lnTo>
                <a:lnTo>
                  <a:pt x="6498" y="14734"/>
                </a:lnTo>
                <a:lnTo>
                  <a:pt x="6497" y="14739"/>
                </a:lnTo>
                <a:lnTo>
                  <a:pt x="6497" y="14746"/>
                </a:lnTo>
                <a:lnTo>
                  <a:pt x="6498" y="14752"/>
                </a:lnTo>
                <a:lnTo>
                  <a:pt x="6500" y="14760"/>
                </a:lnTo>
                <a:lnTo>
                  <a:pt x="6503" y="14771"/>
                </a:lnTo>
                <a:lnTo>
                  <a:pt x="6509" y="14782"/>
                </a:lnTo>
                <a:lnTo>
                  <a:pt x="6516" y="14793"/>
                </a:lnTo>
                <a:lnTo>
                  <a:pt x="6525" y="14802"/>
                </a:lnTo>
                <a:lnTo>
                  <a:pt x="6534" y="14812"/>
                </a:lnTo>
                <a:lnTo>
                  <a:pt x="6546" y="14822"/>
                </a:lnTo>
                <a:lnTo>
                  <a:pt x="6560" y="14829"/>
                </a:lnTo>
                <a:lnTo>
                  <a:pt x="6575" y="14838"/>
                </a:lnTo>
                <a:lnTo>
                  <a:pt x="6575" y="14841"/>
                </a:lnTo>
                <a:lnTo>
                  <a:pt x="6574" y="14844"/>
                </a:lnTo>
                <a:lnTo>
                  <a:pt x="6567" y="14859"/>
                </a:lnTo>
                <a:lnTo>
                  <a:pt x="6563" y="14874"/>
                </a:lnTo>
                <a:lnTo>
                  <a:pt x="6561" y="14881"/>
                </a:lnTo>
                <a:lnTo>
                  <a:pt x="6560" y="14889"/>
                </a:lnTo>
                <a:lnTo>
                  <a:pt x="6560" y="14896"/>
                </a:lnTo>
                <a:lnTo>
                  <a:pt x="6561" y="14905"/>
                </a:lnTo>
                <a:lnTo>
                  <a:pt x="6562" y="14912"/>
                </a:lnTo>
                <a:lnTo>
                  <a:pt x="6564" y="14921"/>
                </a:lnTo>
                <a:lnTo>
                  <a:pt x="6568" y="14928"/>
                </a:lnTo>
                <a:lnTo>
                  <a:pt x="6572" y="14937"/>
                </a:lnTo>
                <a:lnTo>
                  <a:pt x="6577" y="14944"/>
                </a:lnTo>
                <a:lnTo>
                  <a:pt x="6583" y="14953"/>
                </a:lnTo>
                <a:lnTo>
                  <a:pt x="6591" y="14960"/>
                </a:lnTo>
                <a:lnTo>
                  <a:pt x="6600" y="14968"/>
                </a:lnTo>
                <a:lnTo>
                  <a:pt x="6615" y="14982"/>
                </a:lnTo>
                <a:lnTo>
                  <a:pt x="6628" y="14995"/>
                </a:lnTo>
                <a:lnTo>
                  <a:pt x="6640" y="15008"/>
                </a:lnTo>
                <a:lnTo>
                  <a:pt x="6649" y="15021"/>
                </a:lnTo>
                <a:lnTo>
                  <a:pt x="6658" y="15034"/>
                </a:lnTo>
                <a:lnTo>
                  <a:pt x="6664" y="15047"/>
                </a:lnTo>
                <a:lnTo>
                  <a:pt x="6671" y="15059"/>
                </a:lnTo>
                <a:lnTo>
                  <a:pt x="6676" y="15072"/>
                </a:lnTo>
                <a:lnTo>
                  <a:pt x="6684" y="15097"/>
                </a:lnTo>
                <a:lnTo>
                  <a:pt x="6689" y="15120"/>
                </a:lnTo>
                <a:lnTo>
                  <a:pt x="6694" y="15146"/>
                </a:lnTo>
                <a:lnTo>
                  <a:pt x="6701" y="15170"/>
                </a:lnTo>
                <a:lnTo>
                  <a:pt x="6702" y="15178"/>
                </a:lnTo>
                <a:lnTo>
                  <a:pt x="6703" y="15186"/>
                </a:lnTo>
                <a:lnTo>
                  <a:pt x="6703" y="15194"/>
                </a:lnTo>
                <a:lnTo>
                  <a:pt x="6702" y="15201"/>
                </a:lnTo>
                <a:lnTo>
                  <a:pt x="6700" y="15216"/>
                </a:lnTo>
                <a:lnTo>
                  <a:pt x="6696" y="15230"/>
                </a:lnTo>
                <a:lnTo>
                  <a:pt x="6695" y="15238"/>
                </a:lnTo>
                <a:lnTo>
                  <a:pt x="6695" y="15245"/>
                </a:lnTo>
                <a:lnTo>
                  <a:pt x="6696" y="15253"/>
                </a:lnTo>
                <a:lnTo>
                  <a:pt x="6699" y="15261"/>
                </a:lnTo>
                <a:lnTo>
                  <a:pt x="6701" y="15269"/>
                </a:lnTo>
                <a:lnTo>
                  <a:pt x="6706" y="15277"/>
                </a:lnTo>
                <a:lnTo>
                  <a:pt x="6711" y="15286"/>
                </a:lnTo>
                <a:lnTo>
                  <a:pt x="6720" y="15294"/>
                </a:lnTo>
                <a:lnTo>
                  <a:pt x="6722" y="15319"/>
                </a:lnTo>
                <a:lnTo>
                  <a:pt x="6724" y="15343"/>
                </a:lnTo>
                <a:lnTo>
                  <a:pt x="6727" y="15367"/>
                </a:lnTo>
                <a:lnTo>
                  <a:pt x="6730" y="15391"/>
                </a:lnTo>
                <a:lnTo>
                  <a:pt x="6742" y="15415"/>
                </a:lnTo>
                <a:lnTo>
                  <a:pt x="6755" y="15438"/>
                </a:lnTo>
                <a:lnTo>
                  <a:pt x="6757" y="15444"/>
                </a:lnTo>
                <a:lnTo>
                  <a:pt x="6757" y="15449"/>
                </a:lnTo>
                <a:lnTo>
                  <a:pt x="6757" y="15454"/>
                </a:lnTo>
                <a:lnTo>
                  <a:pt x="6755" y="15460"/>
                </a:lnTo>
                <a:lnTo>
                  <a:pt x="6752" y="15464"/>
                </a:lnTo>
                <a:lnTo>
                  <a:pt x="6747" y="15468"/>
                </a:lnTo>
                <a:lnTo>
                  <a:pt x="6740" y="15471"/>
                </a:lnTo>
                <a:lnTo>
                  <a:pt x="6731" y="15476"/>
                </a:lnTo>
                <a:lnTo>
                  <a:pt x="6733" y="15475"/>
                </a:lnTo>
                <a:lnTo>
                  <a:pt x="6719" y="15481"/>
                </a:lnTo>
                <a:lnTo>
                  <a:pt x="6706" y="15487"/>
                </a:lnTo>
                <a:lnTo>
                  <a:pt x="6695" y="15495"/>
                </a:lnTo>
                <a:lnTo>
                  <a:pt x="6686" y="15502"/>
                </a:lnTo>
                <a:lnTo>
                  <a:pt x="6677" y="15510"/>
                </a:lnTo>
                <a:lnTo>
                  <a:pt x="6671" y="15518"/>
                </a:lnTo>
                <a:lnTo>
                  <a:pt x="6664" y="15528"/>
                </a:lnTo>
                <a:lnTo>
                  <a:pt x="6660" y="15536"/>
                </a:lnTo>
                <a:lnTo>
                  <a:pt x="6656" y="15546"/>
                </a:lnTo>
                <a:lnTo>
                  <a:pt x="6653" y="15556"/>
                </a:lnTo>
                <a:lnTo>
                  <a:pt x="6649" y="15566"/>
                </a:lnTo>
                <a:lnTo>
                  <a:pt x="6648" y="15576"/>
                </a:lnTo>
                <a:lnTo>
                  <a:pt x="6645" y="15597"/>
                </a:lnTo>
                <a:lnTo>
                  <a:pt x="6643" y="15619"/>
                </a:lnTo>
                <a:lnTo>
                  <a:pt x="6643" y="15625"/>
                </a:lnTo>
                <a:lnTo>
                  <a:pt x="6645" y="15632"/>
                </a:lnTo>
                <a:lnTo>
                  <a:pt x="6648" y="15640"/>
                </a:lnTo>
                <a:lnTo>
                  <a:pt x="6654" y="15647"/>
                </a:lnTo>
                <a:lnTo>
                  <a:pt x="6660" y="15655"/>
                </a:lnTo>
                <a:lnTo>
                  <a:pt x="6668" y="15662"/>
                </a:lnTo>
                <a:lnTo>
                  <a:pt x="6677" y="15670"/>
                </a:lnTo>
                <a:lnTo>
                  <a:pt x="6687" y="15677"/>
                </a:lnTo>
                <a:lnTo>
                  <a:pt x="6695" y="15675"/>
                </a:lnTo>
                <a:lnTo>
                  <a:pt x="6694" y="15676"/>
                </a:lnTo>
                <a:lnTo>
                  <a:pt x="6692" y="15677"/>
                </a:lnTo>
                <a:lnTo>
                  <a:pt x="6692" y="15677"/>
                </a:lnTo>
                <a:lnTo>
                  <a:pt x="6693" y="15677"/>
                </a:lnTo>
                <a:lnTo>
                  <a:pt x="6689" y="15678"/>
                </a:lnTo>
                <a:lnTo>
                  <a:pt x="6680" y="15675"/>
                </a:lnTo>
                <a:lnTo>
                  <a:pt x="6672" y="15671"/>
                </a:lnTo>
                <a:lnTo>
                  <a:pt x="6659" y="15668"/>
                </a:lnTo>
                <a:lnTo>
                  <a:pt x="6647" y="15665"/>
                </a:lnTo>
                <a:lnTo>
                  <a:pt x="6647" y="15661"/>
                </a:lnTo>
                <a:lnTo>
                  <a:pt x="6646" y="15663"/>
                </a:lnTo>
                <a:lnTo>
                  <a:pt x="6647" y="15665"/>
                </a:lnTo>
                <a:lnTo>
                  <a:pt x="6647" y="15668"/>
                </a:lnTo>
                <a:lnTo>
                  <a:pt x="6648" y="15670"/>
                </a:lnTo>
                <a:lnTo>
                  <a:pt x="6652" y="15674"/>
                </a:lnTo>
                <a:lnTo>
                  <a:pt x="6656" y="15677"/>
                </a:lnTo>
                <a:lnTo>
                  <a:pt x="6663" y="15683"/>
                </a:lnTo>
                <a:lnTo>
                  <a:pt x="6665" y="15685"/>
                </a:lnTo>
                <a:lnTo>
                  <a:pt x="6669" y="15686"/>
                </a:lnTo>
                <a:lnTo>
                  <a:pt x="6669" y="15686"/>
                </a:lnTo>
                <a:lnTo>
                  <a:pt x="6667" y="15686"/>
                </a:lnTo>
                <a:lnTo>
                  <a:pt x="6664" y="15687"/>
                </a:lnTo>
                <a:lnTo>
                  <a:pt x="6661" y="15688"/>
                </a:lnTo>
                <a:lnTo>
                  <a:pt x="6658" y="15691"/>
                </a:lnTo>
                <a:lnTo>
                  <a:pt x="6653" y="15698"/>
                </a:lnTo>
                <a:lnTo>
                  <a:pt x="6646" y="15706"/>
                </a:lnTo>
                <a:lnTo>
                  <a:pt x="6642" y="15716"/>
                </a:lnTo>
                <a:lnTo>
                  <a:pt x="6640" y="15726"/>
                </a:lnTo>
                <a:lnTo>
                  <a:pt x="6639" y="15732"/>
                </a:lnTo>
                <a:lnTo>
                  <a:pt x="6639" y="15736"/>
                </a:lnTo>
                <a:lnTo>
                  <a:pt x="6640" y="15741"/>
                </a:lnTo>
                <a:lnTo>
                  <a:pt x="6641" y="15746"/>
                </a:lnTo>
                <a:lnTo>
                  <a:pt x="6647" y="15759"/>
                </a:lnTo>
                <a:lnTo>
                  <a:pt x="6652" y="15773"/>
                </a:lnTo>
                <a:lnTo>
                  <a:pt x="6655" y="15786"/>
                </a:lnTo>
                <a:lnTo>
                  <a:pt x="6657" y="15800"/>
                </a:lnTo>
                <a:lnTo>
                  <a:pt x="6657" y="15813"/>
                </a:lnTo>
                <a:lnTo>
                  <a:pt x="6656" y="15824"/>
                </a:lnTo>
                <a:lnTo>
                  <a:pt x="6654" y="15837"/>
                </a:lnTo>
                <a:lnTo>
                  <a:pt x="6651" y="15849"/>
                </a:lnTo>
                <a:lnTo>
                  <a:pt x="6645" y="15861"/>
                </a:lnTo>
                <a:lnTo>
                  <a:pt x="6640" y="15871"/>
                </a:lnTo>
                <a:lnTo>
                  <a:pt x="6633" y="15882"/>
                </a:lnTo>
                <a:lnTo>
                  <a:pt x="6626" y="15893"/>
                </a:lnTo>
                <a:lnTo>
                  <a:pt x="6619" y="15903"/>
                </a:lnTo>
                <a:lnTo>
                  <a:pt x="6609" y="15913"/>
                </a:lnTo>
                <a:lnTo>
                  <a:pt x="6599" y="15924"/>
                </a:lnTo>
                <a:lnTo>
                  <a:pt x="6590" y="15932"/>
                </a:lnTo>
                <a:lnTo>
                  <a:pt x="6583" y="15939"/>
                </a:lnTo>
                <a:lnTo>
                  <a:pt x="6577" y="15946"/>
                </a:lnTo>
                <a:lnTo>
                  <a:pt x="6572" y="15952"/>
                </a:lnTo>
                <a:lnTo>
                  <a:pt x="6566" y="15960"/>
                </a:lnTo>
                <a:lnTo>
                  <a:pt x="6563" y="15968"/>
                </a:lnTo>
                <a:lnTo>
                  <a:pt x="6562" y="15977"/>
                </a:lnTo>
                <a:lnTo>
                  <a:pt x="6562" y="15986"/>
                </a:lnTo>
                <a:lnTo>
                  <a:pt x="6564" y="15994"/>
                </a:lnTo>
                <a:lnTo>
                  <a:pt x="6569" y="16002"/>
                </a:lnTo>
                <a:lnTo>
                  <a:pt x="6577" y="16010"/>
                </a:lnTo>
                <a:lnTo>
                  <a:pt x="6586" y="16018"/>
                </a:lnTo>
                <a:lnTo>
                  <a:pt x="6597" y="16024"/>
                </a:lnTo>
                <a:lnTo>
                  <a:pt x="6605" y="16026"/>
                </a:lnTo>
                <a:lnTo>
                  <a:pt x="6612" y="16029"/>
                </a:lnTo>
                <a:lnTo>
                  <a:pt x="6620" y="16030"/>
                </a:lnTo>
                <a:lnTo>
                  <a:pt x="6627" y="16031"/>
                </a:lnTo>
                <a:lnTo>
                  <a:pt x="6633" y="16033"/>
                </a:lnTo>
                <a:lnTo>
                  <a:pt x="6640" y="16031"/>
                </a:lnTo>
                <a:lnTo>
                  <a:pt x="6645" y="16030"/>
                </a:lnTo>
                <a:lnTo>
                  <a:pt x="6651" y="16029"/>
                </a:lnTo>
                <a:lnTo>
                  <a:pt x="6655" y="16026"/>
                </a:lnTo>
                <a:lnTo>
                  <a:pt x="6658" y="16023"/>
                </a:lnTo>
                <a:lnTo>
                  <a:pt x="6658" y="16023"/>
                </a:lnTo>
                <a:close/>
                <a:moveTo>
                  <a:pt x="4898" y="14986"/>
                </a:moveTo>
                <a:lnTo>
                  <a:pt x="4890" y="14986"/>
                </a:lnTo>
                <a:lnTo>
                  <a:pt x="4894" y="14986"/>
                </a:lnTo>
                <a:lnTo>
                  <a:pt x="4899" y="14985"/>
                </a:lnTo>
                <a:lnTo>
                  <a:pt x="4898" y="14986"/>
                </a:lnTo>
                <a:lnTo>
                  <a:pt x="4898" y="14986"/>
                </a:lnTo>
                <a:close/>
                <a:moveTo>
                  <a:pt x="6058" y="14953"/>
                </a:moveTo>
                <a:lnTo>
                  <a:pt x="6056" y="14950"/>
                </a:lnTo>
                <a:lnTo>
                  <a:pt x="6056" y="14947"/>
                </a:lnTo>
                <a:lnTo>
                  <a:pt x="6056" y="14944"/>
                </a:lnTo>
                <a:lnTo>
                  <a:pt x="6057" y="14942"/>
                </a:lnTo>
                <a:lnTo>
                  <a:pt x="6058" y="14946"/>
                </a:lnTo>
                <a:lnTo>
                  <a:pt x="6061" y="14952"/>
                </a:lnTo>
                <a:lnTo>
                  <a:pt x="6059" y="14953"/>
                </a:lnTo>
                <a:lnTo>
                  <a:pt x="6058" y="14953"/>
                </a:lnTo>
                <a:lnTo>
                  <a:pt x="6058" y="14953"/>
                </a:lnTo>
                <a:close/>
                <a:moveTo>
                  <a:pt x="2257" y="13890"/>
                </a:moveTo>
                <a:lnTo>
                  <a:pt x="2261" y="13877"/>
                </a:lnTo>
                <a:lnTo>
                  <a:pt x="2274" y="13888"/>
                </a:lnTo>
                <a:lnTo>
                  <a:pt x="2288" y="13899"/>
                </a:lnTo>
                <a:lnTo>
                  <a:pt x="2281" y="13895"/>
                </a:lnTo>
                <a:lnTo>
                  <a:pt x="2274" y="13893"/>
                </a:lnTo>
                <a:lnTo>
                  <a:pt x="2265" y="13891"/>
                </a:lnTo>
                <a:lnTo>
                  <a:pt x="2257" y="13890"/>
                </a:lnTo>
                <a:lnTo>
                  <a:pt x="2257" y="13890"/>
                </a:lnTo>
                <a:close/>
                <a:moveTo>
                  <a:pt x="6057" y="14942"/>
                </a:moveTo>
                <a:lnTo>
                  <a:pt x="6056" y="14942"/>
                </a:lnTo>
                <a:lnTo>
                  <a:pt x="6057" y="14941"/>
                </a:lnTo>
                <a:lnTo>
                  <a:pt x="6056" y="14942"/>
                </a:lnTo>
                <a:lnTo>
                  <a:pt x="6057" y="14942"/>
                </a:lnTo>
                <a:close/>
                <a:moveTo>
                  <a:pt x="8644" y="15573"/>
                </a:moveTo>
                <a:lnTo>
                  <a:pt x="8644" y="15573"/>
                </a:lnTo>
                <a:lnTo>
                  <a:pt x="8644" y="15572"/>
                </a:lnTo>
                <a:lnTo>
                  <a:pt x="8641" y="15572"/>
                </a:lnTo>
                <a:lnTo>
                  <a:pt x="8642" y="15572"/>
                </a:lnTo>
                <a:lnTo>
                  <a:pt x="8644" y="15572"/>
                </a:lnTo>
                <a:lnTo>
                  <a:pt x="8644" y="15572"/>
                </a:lnTo>
                <a:lnTo>
                  <a:pt x="8644" y="15573"/>
                </a:lnTo>
                <a:lnTo>
                  <a:pt x="8644" y="15573"/>
                </a:lnTo>
                <a:lnTo>
                  <a:pt x="8644" y="15573"/>
                </a:lnTo>
                <a:lnTo>
                  <a:pt x="8644" y="15573"/>
                </a:lnTo>
                <a:close/>
                <a:moveTo>
                  <a:pt x="8641" y="15572"/>
                </a:moveTo>
                <a:lnTo>
                  <a:pt x="8641" y="15572"/>
                </a:lnTo>
                <a:lnTo>
                  <a:pt x="8641" y="15572"/>
                </a:lnTo>
                <a:lnTo>
                  <a:pt x="8641" y="15572"/>
                </a:lnTo>
                <a:close/>
                <a:moveTo>
                  <a:pt x="8213" y="15387"/>
                </a:moveTo>
                <a:lnTo>
                  <a:pt x="8211" y="15386"/>
                </a:lnTo>
                <a:lnTo>
                  <a:pt x="8209" y="15386"/>
                </a:lnTo>
                <a:lnTo>
                  <a:pt x="8212" y="15385"/>
                </a:lnTo>
                <a:lnTo>
                  <a:pt x="8214" y="15384"/>
                </a:lnTo>
                <a:lnTo>
                  <a:pt x="8214" y="15385"/>
                </a:lnTo>
                <a:lnTo>
                  <a:pt x="8213" y="15387"/>
                </a:lnTo>
                <a:lnTo>
                  <a:pt x="8213" y="15387"/>
                </a:lnTo>
                <a:close/>
                <a:moveTo>
                  <a:pt x="6961" y="14729"/>
                </a:moveTo>
                <a:lnTo>
                  <a:pt x="6958" y="14728"/>
                </a:lnTo>
                <a:lnTo>
                  <a:pt x="6956" y="14726"/>
                </a:lnTo>
                <a:lnTo>
                  <a:pt x="6959" y="14724"/>
                </a:lnTo>
                <a:lnTo>
                  <a:pt x="6962" y="14723"/>
                </a:lnTo>
                <a:lnTo>
                  <a:pt x="6961" y="14726"/>
                </a:lnTo>
                <a:lnTo>
                  <a:pt x="6961" y="14729"/>
                </a:lnTo>
                <a:lnTo>
                  <a:pt x="6961" y="14729"/>
                </a:lnTo>
                <a:close/>
                <a:moveTo>
                  <a:pt x="11017" y="15201"/>
                </a:moveTo>
                <a:lnTo>
                  <a:pt x="11017" y="15201"/>
                </a:lnTo>
                <a:lnTo>
                  <a:pt x="11017" y="15200"/>
                </a:lnTo>
                <a:lnTo>
                  <a:pt x="11018" y="15199"/>
                </a:lnTo>
                <a:lnTo>
                  <a:pt x="11018" y="15199"/>
                </a:lnTo>
                <a:lnTo>
                  <a:pt x="11018" y="15199"/>
                </a:lnTo>
                <a:lnTo>
                  <a:pt x="11018" y="15199"/>
                </a:lnTo>
                <a:lnTo>
                  <a:pt x="11017" y="15200"/>
                </a:lnTo>
                <a:lnTo>
                  <a:pt x="11017" y="15201"/>
                </a:lnTo>
                <a:lnTo>
                  <a:pt x="11017" y="15201"/>
                </a:lnTo>
                <a:close/>
                <a:moveTo>
                  <a:pt x="10622" y="15025"/>
                </a:moveTo>
                <a:lnTo>
                  <a:pt x="10622" y="15026"/>
                </a:lnTo>
                <a:lnTo>
                  <a:pt x="10621" y="15026"/>
                </a:lnTo>
                <a:lnTo>
                  <a:pt x="10621" y="15026"/>
                </a:lnTo>
                <a:lnTo>
                  <a:pt x="10621" y="15026"/>
                </a:lnTo>
                <a:lnTo>
                  <a:pt x="10621" y="15025"/>
                </a:lnTo>
                <a:lnTo>
                  <a:pt x="10621" y="15024"/>
                </a:lnTo>
                <a:lnTo>
                  <a:pt x="10622" y="15025"/>
                </a:lnTo>
                <a:lnTo>
                  <a:pt x="10622" y="15025"/>
                </a:lnTo>
                <a:lnTo>
                  <a:pt x="10622" y="15025"/>
                </a:lnTo>
                <a:close/>
                <a:moveTo>
                  <a:pt x="2253" y="12647"/>
                </a:moveTo>
                <a:lnTo>
                  <a:pt x="2251" y="12649"/>
                </a:lnTo>
                <a:lnTo>
                  <a:pt x="2251" y="12651"/>
                </a:lnTo>
                <a:lnTo>
                  <a:pt x="2253" y="12654"/>
                </a:lnTo>
                <a:lnTo>
                  <a:pt x="2256" y="12656"/>
                </a:lnTo>
                <a:lnTo>
                  <a:pt x="2255" y="12657"/>
                </a:lnTo>
                <a:lnTo>
                  <a:pt x="2255" y="12657"/>
                </a:lnTo>
                <a:lnTo>
                  <a:pt x="2253" y="12657"/>
                </a:lnTo>
                <a:lnTo>
                  <a:pt x="2252" y="12656"/>
                </a:lnTo>
                <a:lnTo>
                  <a:pt x="2250" y="12654"/>
                </a:lnTo>
                <a:lnTo>
                  <a:pt x="2249" y="12651"/>
                </a:lnTo>
                <a:lnTo>
                  <a:pt x="2250" y="12649"/>
                </a:lnTo>
                <a:lnTo>
                  <a:pt x="2251" y="12647"/>
                </a:lnTo>
                <a:lnTo>
                  <a:pt x="2257" y="12644"/>
                </a:lnTo>
                <a:lnTo>
                  <a:pt x="2265" y="12643"/>
                </a:lnTo>
                <a:lnTo>
                  <a:pt x="2262" y="12631"/>
                </a:lnTo>
                <a:lnTo>
                  <a:pt x="2259" y="12619"/>
                </a:lnTo>
                <a:lnTo>
                  <a:pt x="2256" y="12608"/>
                </a:lnTo>
                <a:lnTo>
                  <a:pt x="2252" y="12596"/>
                </a:lnTo>
                <a:lnTo>
                  <a:pt x="2251" y="12587"/>
                </a:lnTo>
                <a:lnTo>
                  <a:pt x="2250" y="12578"/>
                </a:lnTo>
                <a:lnTo>
                  <a:pt x="2249" y="12568"/>
                </a:lnTo>
                <a:lnTo>
                  <a:pt x="2248" y="12560"/>
                </a:lnTo>
                <a:lnTo>
                  <a:pt x="2264" y="12557"/>
                </a:lnTo>
                <a:lnTo>
                  <a:pt x="2279" y="12552"/>
                </a:lnTo>
                <a:lnTo>
                  <a:pt x="2293" y="12547"/>
                </a:lnTo>
                <a:lnTo>
                  <a:pt x="2306" y="12542"/>
                </a:lnTo>
                <a:lnTo>
                  <a:pt x="2313" y="12532"/>
                </a:lnTo>
                <a:lnTo>
                  <a:pt x="2320" y="12521"/>
                </a:lnTo>
                <a:lnTo>
                  <a:pt x="2325" y="12511"/>
                </a:lnTo>
                <a:lnTo>
                  <a:pt x="2328" y="12500"/>
                </a:lnTo>
                <a:lnTo>
                  <a:pt x="2330" y="12488"/>
                </a:lnTo>
                <a:lnTo>
                  <a:pt x="2331" y="12476"/>
                </a:lnTo>
                <a:lnTo>
                  <a:pt x="2331" y="12465"/>
                </a:lnTo>
                <a:lnTo>
                  <a:pt x="2331" y="12453"/>
                </a:lnTo>
                <a:lnTo>
                  <a:pt x="2329" y="12430"/>
                </a:lnTo>
                <a:lnTo>
                  <a:pt x="2325" y="12405"/>
                </a:lnTo>
                <a:lnTo>
                  <a:pt x="2322" y="12380"/>
                </a:lnTo>
                <a:lnTo>
                  <a:pt x="2321" y="12357"/>
                </a:lnTo>
                <a:lnTo>
                  <a:pt x="2321" y="12311"/>
                </a:lnTo>
                <a:lnTo>
                  <a:pt x="2320" y="12266"/>
                </a:lnTo>
                <a:lnTo>
                  <a:pt x="2318" y="12220"/>
                </a:lnTo>
                <a:lnTo>
                  <a:pt x="2315" y="12175"/>
                </a:lnTo>
                <a:lnTo>
                  <a:pt x="2312" y="12129"/>
                </a:lnTo>
                <a:lnTo>
                  <a:pt x="2309" y="12083"/>
                </a:lnTo>
                <a:lnTo>
                  <a:pt x="2305" y="12037"/>
                </a:lnTo>
                <a:lnTo>
                  <a:pt x="2299" y="11990"/>
                </a:lnTo>
                <a:lnTo>
                  <a:pt x="2294" y="11944"/>
                </a:lnTo>
                <a:lnTo>
                  <a:pt x="2288" y="11898"/>
                </a:lnTo>
                <a:lnTo>
                  <a:pt x="2280" y="11851"/>
                </a:lnTo>
                <a:lnTo>
                  <a:pt x="2273" y="11804"/>
                </a:lnTo>
                <a:lnTo>
                  <a:pt x="2263" y="11757"/>
                </a:lnTo>
                <a:lnTo>
                  <a:pt x="2255" y="11710"/>
                </a:lnTo>
                <a:lnTo>
                  <a:pt x="2244" y="11664"/>
                </a:lnTo>
                <a:lnTo>
                  <a:pt x="2233" y="11617"/>
                </a:lnTo>
                <a:lnTo>
                  <a:pt x="2227" y="11603"/>
                </a:lnTo>
                <a:lnTo>
                  <a:pt x="2220" y="11590"/>
                </a:lnTo>
                <a:lnTo>
                  <a:pt x="2223" y="11585"/>
                </a:lnTo>
                <a:lnTo>
                  <a:pt x="2225" y="11578"/>
                </a:lnTo>
                <a:lnTo>
                  <a:pt x="2225" y="11573"/>
                </a:lnTo>
                <a:lnTo>
                  <a:pt x="2225" y="11566"/>
                </a:lnTo>
                <a:lnTo>
                  <a:pt x="2224" y="11555"/>
                </a:lnTo>
                <a:lnTo>
                  <a:pt x="2223" y="11542"/>
                </a:lnTo>
                <a:lnTo>
                  <a:pt x="2223" y="11529"/>
                </a:lnTo>
                <a:lnTo>
                  <a:pt x="2223" y="11516"/>
                </a:lnTo>
                <a:lnTo>
                  <a:pt x="2225" y="11503"/>
                </a:lnTo>
                <a:lnTo>
                  <a:pt x="2226" y="11491"/>
                </a:lnTo>
                <a:lnTo>
                  <a:pt x="2227" y="11478"/>
                </a:lnTo>
                <a:lnTo>
                  <a:pt x="2226" y="11464"/>
                </a:lnTo>
                <a:lnTo>
                  <a:pt x="2225" y="11446"/>
                </a:lnTo>
                <a:lnTo>
                  <a:pt x="2225" y="11427"/>
                </a:lnTo>
                <a:lnTo>
                  <a:pt x="2225" y="11410"/>
                </a:lnTo>
                <a:lnTo>
                  <a:pt x="2226" y="11391"/>
                </a:lnTo>
                <a:lnTo>
                  <a:pt x="2234" y="11389"/>
                </a:lnTo>
                <a:lnTo>
                  <a:pt x="2242" y="11387"/>
                </a:lnTo>
                <a:lnTo>
                  <a:pt x="2246" y="11390"/>
                </a:lnTo>
                <a:lnTo>
                  <a:pt x="2249" y="11395"/>
                </a:lnTo>
                <a:lnTo>
                  <a:pt x="2249" y="11406"/>
                </a:lnTo>
                <a:lnTo>
                  <a:pt x="2251" y="11418"/>
                </a:lnTo>
                <a:lnTo>
                  <a:pt x="2253" y="11425"/>
                </a:lnTo>
                <a:lnTo>
                  <a:pt x="2256" y="11431"/>
                </a:lnTo>
                <a:lnTo>
                  <a:pt x="2260" y="11437"/>
                </a:lnTo>
                <a:lnTo>
                  <a:pt x="2263" y="11444"/>
                </a:lnTo>
                <a:lnTo>
                  <a:pt x="2262" y="11452"/>
                </a:lnTo>
                <a:lnTo>
                  <a:pt x="2261" y="11461"/>
                </a:lnTo>
                <a:lnTo>
                  <a:pt x="2261" y="11485"/>
                </a:lnTo>
                <a:lnTo>
                  <a:pt x="2261" y="11510"/>
                </a:lnTo>
                <a:lnTo>
                  <a:pt x="2262" y="11534"/>
                </a:lnTo>
                <a:lnTo>
                  <a:pt x="2262" y="11559"/>
                </a:lnTo>
                <a:lnTo>
                  <a:pt x="2267" y="11575"/>
                </a:lnTo>
                <a:lnTo>
                  <a:pt x="2274" y="11590"/>
                </a:lnTo>
                <a:lnTo>
                  <a:pt x="2281" y="11606"/>
                </a:lnTo>
                <a:lnTo>
                  <a:pt x="2290" y="11621"/>
                </a:lnTo>
                <a:lnTo>
                  <a:pt x="2276" y="11641"/>
                </a:lnTo>
                <a:lnTo>
                  <a:pt x="2262" y="11662"/>
                </a:lnTo>
                <a:lnTo>
                  <a:pt x="2260" y="11668"/>
                </a:lnTo>
                <a:lnTo>
                  <a:pt x="2258" y="11673"/>
                </a:lnTo>
                <a:lnTo>
                  <a:pt x="2256" y="11678"/>
                </a:lnTo>
                <a:lnTo>
                  <a:pt x="2255" y="11685"/>
                </a:lnTo>
                <a:lnTo>
                  <a:pt x="2253" y="11690"/>
                </a:lnTo>
                <a:lnTo>
                  <a:pt x="2255" y="11697"/>
                </a:lnTo>
                <a:lnTo>
                  <a:pt x="2256" y="11703"/>
                </a:lnTo>
                <a:lnTo>
                  <a:pt x="2257" y="11709"/>
                </a:lnTo>
                <a:lnTo>
                  <a:pt x="2265" y="11746"/>
                </a:lnTo>
                <a:lnTo>
                  <a:pt x="2273" y="11781"/>
                </a:lnTo>
                <a:lnTo>
                  <a:pt x="2279" y="11816"/>
                </a:lnTo>
                <a:lnTo>
                  <a:pt x="2286" y="11851"/>
                </a:lnTo>
                <a:lnTo>
                  <a:pt x="2295" y="11921"/>
                </a:lnTo>
                <a:lnTo>
                  <a:pt x="2304" y="11990"/>
                </a:lnTo>
                <a:lnTo>
                  <a:pt x="2310" y="12059"/>
                </a:lnTo>
                <a:lnTo>
                  <a:pt x="2316" y="12129"/>
                </a:lnTo>
                <a:lnTo>
                  <a:pt x="2322" y="12198"/>
                </a:lnTo>
                <a:lnTo>
                  <a:pt x="2328" y="12267"/>
                </a:lnTo>
                <a:lnTo>
                  <a:pt x="2334" y="12316"/>
                </a:lnTo>
                <a:lnTo>
                  <a:pt x="2339" y="12368"/>
                </a:lnTo>
                <a:lnTo>
                  <a:pt x="2341" y="12392"/>
                </a:lnTo>
                <a:lnTo>
                  <a:pt x="2342" y="12418"/>
                </a:lnTo>
                <a:lnTo>
                  <a:pt x="2343" y="12442"/>
                </a:lnTo>
                <a:lnTo>
                  <a:pt x="2342" y="12467"/>
                </a:lnTo>
                <a:lnTo>
                  <a:pt x="2340" y="12490"/>
                </a:lnTo>
                <a:lnTo>
                  <a:pt x="2337" y="12515"/>
                </a:lnTo>
                <a:lnTo>
                  <a:pt x="2334" y="12527"/>
                </a:lnTo>
                <a:lnTo>
                  <a:pt x="2330" y="12538"/>
                </a:lnTo>
                <a:lnTo>
                  <a:pt x="2327" y="12549"/>
                </a:lnTo>
                <a:lnTo>
                  <a:pt x="2323" y="12561"/>
                </a:lnTo>
                <a:lnTo>
                  <a:pt x="2319" y="12571"/>
                </a:lnTo>
                <a:lnTo>
                  <a:pt x="2313" y="12583"/>
                </a:lnTo>
                <a:lnTo>
                  <a:pt x="2307" y="12594"/>
                </a:lnTo>
                <a:lnTo>
                  <a:pt x="2300" y="12605"/>
                </a:lnTo>
                <a:lnTo>
                  <a:pt x="2293" y="12615"/>
                </a:lnTo>
                <a:lnTo>
                  <a:pt x="2284" y="12625"/>
                </a:lnTo>
                <a:lnTo>
                  <a:pt x="2275" y="12635"/>
                </a:lnTo>
                <a:lnTo>
                  <a:pt x="2265" y="12645"/>
                </a:lnTo>
                <a:lnTo>
                  <a:pt x="2265" y="12644"/>
                </a:lnTo>
                <a:lnTo>
                  <a:pt x="2265" y="12643"/>
                </a:lnTo>
                <a:lnTo>
                  <a:pt x="2259" y="12645"/>
                </a:lnTo>
                <a:lnTo>
                  <a:pt x="2253" y="12647"/>
                </a:lnTo>
                <a:close/>
                <a:moveTo>
                  <a:pt x="6647" y="13760"/>
                </a:moveTo>
                <a:lnTo>
                  <a:pt x="6646" y="13758"/>
                </a:lnTo>
                <a:lnTo>
                  <a:pt x="6645" y="13757"/>
                </a:lnTo>
                <a:lnTo>
                  <a:pt x="6646" y="13758"/>
                </a:lnTo>
                <a:lnTo>
                  <a:pt x="6647" y="13758"/>
                </a:lnTo>
                <a:lnTo>
                  <a:pt x="6647" y="13759"/>
                </a:lnTo>
                <a:lnTo>
                  <a:pt x="6647" y="13760"/>
                </a:lnTo>
                <a:close/>
                <a:moveTo>
                  <a:pt x="1764" y="11952"/>
                </a:moveTo>
                <a:lnTo>
                  <a:pt x="1764" y="11952"/>
                </a:lnTo>
                <a:lnTo>
                  <a:pt x="1764" y="11953"/>
                </a:lnTo>
                <a:lnTo>
                  <a:pt x="1764" y="11952"/>
                </a:lnTo>
                <a:close/>
                <a:moveTo>
                  <a:pt x="1841" y="11890"/>
                </a:moveTo>
                <a:lnTo>
                  <a:pt x="1837" y="11884"/>
                </a:lnTo>
                <a:lnTo>
                  <a:pt x="1834" y="11878"/>
                </a:lnTo>
                <a:lnTo>
                  <a:pt x="1834" y="11878"/>
                </a:lnTo>
                <a:lnTo>
                  <a:pt x="1834" y="11878"/>
                </a:lnTo>
                <a:lnTo>
                  <a:pt x="1837" y="11881"/>
                </a:lnTo>
                <a:lnTo>
                  <a:pt x="1839" y="11884"/>
                </a:lnTo>
                <a:lnTo>
                  <a:pt x="1840" y="11886"/>
                </a:lnTo>
                <a:lnTo>
                  <a:pt x="1841" y="11890"/>
                </a:lnTo>
                <a:lnTo>
                  <a:pt x="1841" y="11890"/>
                </a:lnTo>
                <a:close/>
                <a:moveTo>
                  <a:pt x="12309" y="14419"/>
                </a:moveTo>
                <a:lnTo>
                  <a:pt x="12300" y="14419"/>
                </a:lnTo>
                <a:lnTo>
                  <a:pt x="12288" y="14418"/>
                </a:lnTo>
                <a:lnTo>
                  <a:pt x="12277" y="14418"/>
                </a:lnTo>
                <a:lnTo>
                  <a:pt x="12265" y="14418"/>
                </a:lnTo>
                <a:lnTo>
                  <a:pt x="12245" y="14432"/>
                </a:lnTo>
                <a:lnTo>
                  <a:pt x="12227" y="14448"/>
                </a:lnTo>
                <a:lnTo>
                  <a:pt x="12211" y="14463"/>
                </a:lnTo>
                <a:lnTo>
                  <a:pt x="12196" y="14480"/>
                </a:lnTo>
                <a:lnTo>
                  <a:pt x="12183" y="14496"/>
                </a:lnTo>
                <a:lnTo>
                  <a:pt x="12172" y="14514"/>
                </a:lnTo>
                <a:lnTo>
                  <a:pt x="12162" y="14531"/>
                </a:lnTo>
                <a:lnTo>
                  <a:pt x="12152" y="14550"/>
                </a:lnTo>
                <a:lnTo>
                  <a:pt x="12144" y="14569"/>
                </a:lnTo>
                <a:lnTo>
                  <a:pt x="12136" y="14587"/>
                </a:lnTo>
                <a:lnTo>
                  <a:pt x="12129" y="14606"/>
                </a:lnTo>
                <a:lnTo>
                  <a:pt x="12123" y="14625"/>
                </a:lnTo>
                <a:lnTo>
                  <a:pt x="12109" y="14663"/>
                </a:lnTo>
                <a:lnTo>
                  <a:pt x="12095" y="14701"/>
                </a:lnTo>
                <a:lnTo>
                  <a:pt x="12091" y="14696"/>
                </a:lnTo>
                <a:lnTo>
                  <a:pt x="12085" y="14691"/>
                </a:lnTo>
                <a:lnTo>
                  <a:pt x="12079" y="14687"/>
                </a:lnTo>
                <a:lnTo>
                  <a:pt x="12071" y="14683"/>
                </a:lnTo>
                <a:lnTo>
                  <a:pt x="12062" y="14679"/>
                </a:lnTo>
                <a:lnTo>
                  <a:pt x="12052" y="14674"/>
                </a:lnTo>
                <a:lnTo>
                  <a:pt x="12041" y="14671"/>
                </a:lnTo>
                <a:lnTo>
                  <a:pt x="12030" y="14668"/>
                </a:lnTo>
                <a:lnTo>
                  <a:pt x="12030" y="14667"/>
                </a:lnTo>
                <a:lnTo>
                  <a:pt x="12031" y="14666"/>
                </a:lnTo>
                <a:lnTo>
                  <a:pt x="12051" y="14648"/>
                </a:lnTo>
                <a:lnTo>
                  <a:pt x="12070" y="14628"/>
                </a:lnTo>
                <a:lnTo>
                  <a:pt x="12089" y="14609"/>
                </a:lnTo>
                <a:lnTo>
                  <a:pt x="12107" y="14590"/>
                </a:lnTo>
                <a:lnTo>
                  <a:pt x="12124" y="14571"/>
                </a:lnTo>
                <a:lnTo>
                  <a:pt x="12140" y="14552"/>
                </a:lnTo>
                <a:lnTo>
                  <a:pt x="12156" y="14531"/>
                </a:lnTo>
                <a:lnTo>
                  <a:pt x="12171" y="14511"/>
                </a:lnTo>
                <a:lnTo>
                  <a:pt x="12198" y="14471"/>
                </a:lnTo>
                <a:lnTo>
                  <a:pt x="12224" y="14428"/>
                </a:lnTo>
                <a:lnTo>
                  <a:pt x="12248" y="14386"/>
                </a:lnTo>
                <a:lnTo>
                  <a:pt x="12272" y="14344"/>
                </a:lnTo>
                <a:lnTo>
                  <a:pt x="12273" y="14352"/>
                </a:lnTo>
                <a:lnTo>
                  <a:pt x="12275" y="14361"/>
                </a:lnTo>
                <a:lnTo>
                  <a:pt x="12277" y="14370"/>
                </a:lnTo>
                <a:lnTo>
                  <a:pt x="12282" y="14380"/>
                </a:lnTo>
                <a:lnTo>
                  <a:pt x="12287" y="14389"/>
                </a:lnTo>
                <a:lnTo>
                  <a:pt x="12293" y="14399"/>
                </a:lnTo>
                <a:lnTo>
                  <a:pt x="12301" y="14410"/>
                </a:lnTo>
                <a:lnTo>
                  <a:pt x="12309" y="14419"/>
                </a:lnTo>
                <a:lnTo>
                  <a:pt x="12309" y="14419"/>
                </a:lnTo>
                <a:close/>
                <a:moveTo>
                  <a:pt x="10793" y="14293"/>
                </a:moveTo>
                <a:lnTo>
                  <a:pt x="10793" y="14277"/>
                </a:lnTo>
                <a:lnTo>
                  <a:pt x="10796" y="14261"/>
                </a:lnTo>
                <a:lnTo>
                  <a:pt x="10800" y="14245"/>
                </a:lnTo>
                <a:lnTo>
                  <a:pt x="10805" y="14230"/>
                </a:lnTo>
                <a:lnTo>
                  <a:pt x="10818" y="14201"/>
                </a:lnTo>
                <a:lnTo>
                  <a:pt x="10832" y="14172"/>
                </a:lnTo>
                <a:lnTo>
                  <a:pt x="10822" y="14202"/>
                </a:lnTo>
                <a:lnTo>
                  <a:pt x="10812" y="14233"/>
                </a:lnTo>
                <a:lnTo>
                  <a:pt x="10803" y="14264"/>
                </a:lnTo>
                <a:lnTo>
                  <a:pt x="10793" y="14293"/>
                </a:lnTo>
                <a:lnTo>
                  <a:pt x="10793" y="14293"/>
                </a:lnTo>
                <a:close/>
                <a:moveTo>
                  <a:pt x="1719" y="11744"/>
                </a:moveTo>
                <a:lnTo>
                  <a:pt x="1713" y="11738"/>
                </a:lnTo>
                <a:lnTo>
                  <a:pt x="1710" y="11734"/>
                </a:lnTo>
                <a:lnTo>
                  <a:pt x="1707" y="11729"/>
                </a:lnTo>
                <a:lnTo>
                  <a:pt x="1706" y="11724"/>
                </a:lnTo>
                <a:lnTo>
                  <a:pt x="1711" y="11734"/>
                </a:lnTo>
                <a:lnTo>
                  <a:pt x="1719" y="11744"/>
                </a:lnTo>
                <a:lnTo>
                  <a:pt x="1719" y="11744"/>
                </a:lnTo>
                <a:close/>
                <a:moveTo>
                  <a:pt x="10555" y="13966"/>
                </a:moveTo>
                <a:lnTo>
                  <a:pt x="10555" y="13966"/>
                </a:lnTo>
                <a:lnTo>
                  <a:pt x="10555" y="13966"/>
                </a:lnTo>
                <a:lnTo>
                  <a:pt x="10555" y="13966"/>
                </a:lnTo>
                <a:lnTo>
                  <a:pt x="10555" y="13966"/>
                </a:lnTo>
                <a:close/>
                <a:moveTo>
                  <a:pt x="12452" y="14457"/>
                </a:moveTo>
                <a:lnTo>
                  <a:pt x="12452" y="14457"/>
                </a:lnTo>
                <a:lnTo>
                  <a:pt x="12452" y="14457"/>
                </a:lnTo>
                <a:close/>
                <a:moveTo>
                  <a:pt x="10927" y="13926"/>
                </a:moveTo>
                <a:lnTo>
                  <a:pt x="10927" y="13917"/>
                </a:lnTo>
                <a:lnTo>
                  <a:pt x="10927" y="13908"/>
                </a:lnTo>
                <a:lnTo>
                  <a:pt x="10926" y="13899"/>
                </a:lnTo>
                <a:lnTo>
                  <a:pt x="10925" y="13889"/>
                </a:lnTo>
                <a:lnTo>
                  <a:pt x="10932" y="13881"/>
                </a:lnTo>
                <a:lnTo>
                  <a:pt x="10940" y="13872"/>
                </a:lnTo>
                <a:lnTo>
                  <a:pt x="10946" y="13862"/>
                </a:lnTo>
                <a:lnTo>
                  <a:pt x="10954" y="13854"/>
                </a:lnTo>
                <a:lnTo>
                  <a:pt x="10945" y="13842"/>
                </a:lnTo>
                <a:lnTo>
                  <a:pt x="10938" y="13830"/>
                </a:lnTo>
                <a:lnTo>
                  <a:pt x="10947" y="13829"/>
                </a:lnTo>
                <a:lnTo>
                  <a:pt x="10956" y="13827"/>
                </a:lnTo>
                <a:lnTo>
                  <a:pt x="10963" y="13825"/>
                </a:lnTo>
                <a:lnTo>
                  <a:pt x="10971" y="13822"/>
                </a:lnTo>
                <a:lnTo>
                  <a:pt x="10959" y="13849"/>
                </a:lnTo>
                <a:lnTo>
                  <a:pt x="10948" y="13874"/>
                </a:lnTo>
                <a:lnTo>
                  <a:pt x="10938" y="13900"/>
                </a:lnTo>
                <a:lnTo>
                  <a:pt x="10927" y="13926"/>
                </a:lnTo>
                <a:close/>
                <a:moveTo>
                  <a:pt x="10690" y="13798"/>
                </a:moveTo>
                <a:lnTo>
                  <a:pt x="10690" y="13797"/>
                </a:lnTo>
                <a:lnTo>
                  <a:pt x="10689" y="13797"/>
                </a:lnTo>
                <a:lnTo>
                  <a:pt x="10692" y="13791"/>
                </a:lnTo>
                <a:lnTo>
                  <a:pt x="10695" y="13786"/>
                </a:lnTo>
                <a:lnTo>
                  <a:pt x="10700" y="13780"/>
                </a:lnTo>
                <a:lnTo>
                  <a:pt x="10706" y="13776"/>
                </a:lnTo>
                <a:lnTo>
                  <a:pt x="10698" y="13787"/>
                </a:lnTo>
                <a:lnTo>
                  <a:pt x="10690" y="13798"/>
                </a:lnTo>
                <a:lnTo>
                  <a:pt x="10690" y="13798"/>
                </a:lnTo>
                <a:close/>
                <a:moveTo>
                  <a:pt x="2275" y="11458"/>
                </a:moveTo>
                <a:lnTo>
                  <a:pt x="2277" y="11457"/>
                </a:lnTo>
                <a:lnTo>
                  <a:pt x="2279" y="11455"/>
                </a:lnTo>
                <a:lnTo>
                  <a:pt x="2278" y="11457"/>
                </a:lnTo>
                <a:lnTo>
                  <a:pt x="2275" y="11458"/>
                </a:lnTo>
                <a:lnTo>
                  <a:pt x="2275" y="11458"/>
                </a:lnTo>
                <a:close/>
                <a:moveTo>
                  <a:pt x="12671" y="13576"/>
                </a:moveTo>
                <a:lnTo>
                  <a:pt x="12635" y="13650"/>
                </a:lnTo>
                <a:lnTo>
                  <a:pt x="12599" y="13725"/>
                </a:lnTo>
                <a:lnTo>
                  <a:pt x="12563" y="13799"/>
                </a:lnTo>
                <a:lnTo>
                  <a:pt x="12527" y="13874"/>
                </a:lnTo>
                <a:lnTo>
                  <a:pt x="12491" y="13948"/>
                </a:lnTo>
                <a:lnTo>
                  <a:pt x="12452" y="14021"/>
                </a:lnTo>
                <a:lnTo>
                  <a:pt x="12432" y="14058"/>
                </a:lnTo>
                <a:lnTo>
                  <a:pt x="12411" y="14094"/>
                </a:lnTo>
                <a:lnTo>
                  <a:pt x="12389" y="14130"/>
                </a:lnTo>
                <a:lnTo>
                  <a:pt x="12367" y="14165"/>
                </a:lnTo>
                <a:lnTo>
                  <a:pt x="12379" y="14144"/>
                </a:lnTo>
                <a:lnTo>
                  <a:pt x="12392" y="14123"/>
                </a:lnTo>
                <a:lnTo>
                  <a:pt x="12404" y="14101"/>
                </a:lnTo>
                <a:lnTo>
                  <a:pt x="12417" y="14080"/>
                </a:lnTo>
                <a:lnTo>
                  <a:pt x="12424" y="14070"/>
                </a:lnTo>
                <a:lnTo>
                  <a:pt x="12429" y="14061"/>
                </a:lnTo>
                <a:lnTo>
                  <a:pt x="12434" y="14051"/>
                </a:lnTo>
                <a:lnTo>
                  <a:pt x="12437" y="14041"/>
                </a:lnTo>
                <a:lnTo>
                  <a:pt x="12439" y="14035"/>
                </a:lnTo>
                <a:lnTo>
                  <a:pt x="12437" y="14030"/>
                </a:lnTo>
                <a:lnTo>
                  <a:pt x="12436" y="14025"/>
                </a:lnTo>
                <a:lnTo>
                  <a:pt x="12434" y="14019"/>
                </a:lnTo>
                <a:lnTo>
                  <a:pt x="12430" y="14014"/>
                </a:lnTo>
                <a:lnTo>
                  <a:pt x="12425" y="14009"/>
                </a:lnTo>
                <a:lnTo>
                  <a:pt x="12418" y="14003"/>
                </a:lnTo>
                <a:lnTo>
                  <a:pt x="12410" y="13998"/>
                </a:lnTo>
                <a:lnTo>
                  <a:pt x="12393" y="13988"/>
                </a:lnTo>
                <a:lnTo>
                  <a:pt x="12379" y="13979"/>
                </a:lnTo>
                <a:lnTo>
                  <a:pt x="12367" y="13969"/>
                </a:lnTo>
                <a:lnTo>
                  <a:pt x="12358" y="13961"/>
                </a:lnTo>
                <a:lnTo>
                  <a:pt x="12351" y="13952"/>
                </a:lnTo>
                <a:lnTo>
                  <a:pt x="12347" y="13945"/>
                </a:lnTo>
                <a:lnTo>
                  <a:pt x="12344" y="13936"/>
                </a:lnTo>
                <a:lnTo>
                  <a:pt x="12342" y="13929"/>
                </a:lnTo>
                <a:lnTo>
                  <a:pt x="12344" y="13922"/>
                </a:lnTo>
                <a:lnTo>
                  <a:pt x="12345" y="13915"/>
                </a:lnTo>
                <a:lnTo>
                  <a:pt x="12348" y="13908"/>
                </a:lnTo>
                <a:lnTo>
                  <a:pt x="12351" y="13902"/>
                </a:lnTo>
                <a:lnTo>
                  <a:pt x="12360" y="13888"/>
                </a:lnTo>
                <a:lnTo>
                  <a:pt x="12369" y="13875"/>
                </a:lnTo>
                <a:lnTo>
                  <a:pt x="12372" y="13879"/>
                </a:lnTo>
                <a:lnTo>
                  <a:pt x="12373" y="13885"/>
                </a:lnTo>
                <a:lnTo>
                  <a:pt x="12373" y="13890"/>
                </a:lnTo>
                <a:lnTo>
                  <a:pt x="12374" y="13894"/>
                </a:lnTo>
                <a:lnTo>
                  <a:pt x="12377" y="13900"/>
                </a:lnTo>
                <a:lnTo>
                  <a:pt x="12379" y="13906"/>
                </a:lnTo>
                <a:lnTo>
                  <a:pt x="12380" y="13908"/>
                </a:lnTo>
                <a:lnTo>
                  <a:pt x="12382" y="13910"/>
                </a:lnTo>
                <a:lnTo>
                  <a:pt x="12384" y="13913"/>
                </a:lnTo>
                <a:lnTo>
                  <a:pt x="12386" y="13915"/>
                </a:lnTo>
                <a:lnTo>
                  <a:pt x="12395" y="13918"/>
                </a:lnTo>
                <a:lnTo>
                  <a:pt x="12401" y="13919"/>
                </a:lnTo>
                <a:lnTo>
                  <a:pt x="12408" y="13920"/>
                </a:lnTo>
                <a:lnTo>
                  <a:pt x="12413" y="13919"/>
                </a:lnTo>
                <a:lnTo>
                  <a:pt x="12417" y="13917"/>
                </a:lnTo>
                <a:lnTo>
                  <a:pt x="12420" y="13915"/>
                </a:lnTo>
                <a:lnTo>
                  <a:pt x="12425" y="13913"/>
                </a:lnTo>
                <a:lnTo>
                  <a:pt x="12427" y="13910"/>
                </a:lnTo>
                <a:lnTo>
                  <a:pt x="12441" y="13895"/>
                </a:lnTo>
                <a:lnTo>
                  <a:pt x="12452" y="13882"/>
                </a:lnTo>
                <a:lnTo>
                  <a:pt x="12459" y="13874"/>
                </a:lnTo>
                <a:lnTo>
                  <a:pt x="12463" y="13867"/>
                </a:lnTo>
                <a:lnTo>
                  <a:pt x="12466" y="13859"/>
                </a:lnTo>
                <a:lnTo>
                  <a:pt x="12468" y="13852"/>
                </a:lnTo>
                <a:lnTo>
                  <a:pt x="12469" y="13843"/>
                </a:lnTo>
                <a:lnTo>
                  <a:pt x="12468" y="13835"/>
                </a:lnTo>
                <a:lnTo>
                  <a:pt x="12466" y="13826"/>
                </a:lnTo>
                <a:lnTo>
                  <a:pt x="12462" y="13818"/>
                </a:lnTo>
                <a:lnTo>
                  <a:pt x="12456" y="13808"/>
                </a:lnTo>
                <a:lnTo>
                  <a:pt x="12447" y="13798"/>
                </a:lnTo>
                <a:lnTo>
                  <a:pt x="12435" y="13788"/>
                </a:lnTo>
                <a:lnTo>
                  <a:pt x="12421" y="13777"/>
                </a:lnTo>
                <a:lnTo>
                  <a:pt x="12427" y="13764"/>
                </a:lnTo>
                <a:lnTo>
                  <a:pt x="12433" y="13753"/>
                </a:lnTo>
                <a:lnTo>
                  <a:pt x="12439" y="13741"/>
                </a:lnTo>
                <a:lnTo>
                  <a:pt x="12444" y="13728"/>
                </a:lnTo>
                <a:lnTo>
                  <a:pt x="12444" y="13729"/>
                </a:lnTo>
                <a:lnTo>
                  <a:pt x="12445" y="13730"/>
                </a:lnTo>
                <a:lnTo>
                  <a:pt x="12456" y="13739"/>
                </a:lnTo>
                <a:lnTo>
                  <a:pt x="12465" y="13745"/>
                </a:lnTo>
                <a:lnTo>
                  <a:pt x="12474" y="13749"/>
                </a:lnTo>
                <a:lnTo>
                  <a:pt x="12483" y="13750"/>
                </a:lnTo>
                <a:lnTo>
                  <a:pt x="12491" y="13750"/>
                </a:lnTo>
                <a:lnTo>
                  <a:pt x="12498" y="13748"/>
                </a:lnTo>
                <a:lnTo>
                  <a:pt x="12505" y="13745"/>
                </a:lnTo>
                <a:lnTo>
                  <a:pt x="12510" y="13740"/>
                </a:lnTo>
                <a:lnTo>
                  <a:pt x="12519" y="13729"/>
                </a:lnTo>
                <a:lnTo>
                  <a:pt x="12527" y="13717"/>
                </a:lnTo>
                <a:lnTo>
                  <a:pt x="12534" y="13707"/>
                </a:lnTo>
                <a:lnTo>
                  <a:pt x="12540" y="13695"/>
                </a:lnTo>
                <a:lnTo>
                  <a:pt x="12545" y="13683"/>
                </a:lnTo>
                <a:lnTo>
                  <a:pt x="12550" y="13671"/>
                </a:lnTo>
                <a:lnTo>
                  <a:pt x="12554" y="13659"/>
                </a:lnTo>
                <a:lnTo>
                  <a:pt x="12557" y="13647"/>
                </a:lnTo>
                <a:lnTo>
                  <a:pt x="12562" y="13621"/>
                </a:lnTo>
                <a:lnTo>
                  <a:pt x="12567" y="13596"/>
                </a:lnTo>
                <a:lnTo>
                  <a:pt x="12569" y="13570"/>
                </a:lnTo>
                <a:lnTo>
                  <a:pt x="12571" y="13544"/>
                </a:lnTo>
                <a:lnTo>
                  <a:pt x="12569" y="13540"/>
                </a:lnTo>
                <a:lnTo>
                  <a:pt x="12563" y="13534"/>
                </a:lnTo>
                <a:lnTo>
                  <a:pt x="12556" y="13530"/>
                </a:lnTo>
                <a:lnTo>
                  <a:pt x="12551" y="13526"/>
                </a:lnTo>
                <a:lnTo>
                  <a:pt x="12535" y="13523"/>
                </a:lnTo>
                <a:lnTo>
                  <a:pt x="12523" y="13520"/>
                </a:lnTo>
                <a:lnTo>
                  <a:pt x="12530" y="13504"/>
                </a:lnTo>
                <a:lnTo>
                  <a:pt x="12540" y="13489"/>
                </a:lnTo>
                <a:lnTo>
                  <a:pt x="12550" y="13474"/>
                </a:lnTo>
                <a:lnTo>
                  <a:pt x="12561" y="13460"/>
                </a:lnTo>
                <a:lnTo>
                  <a:pt x="12575" y="13446"/>
                </a:lnTo>
                <a:lnTo>
                  <a:pt x="12589" y="13434"/>
                </a:lnTo>
                <a:lnTo>
                  <a:pt x="12606" y="13421"/>
                </a:lnTo>
                <a:lnTo>
                  <a:pt x="12625" y="13409"/>
                </a:lnTo>
                <a:lnTo>
                  <a:pt x="12640" y="13413"/>
                </a:lnTo>
                <a:lnTo>
                  <a:pt x="12656" y="13418"/>
                </a:lnTo>
                <a:lnTo>
                  <a:pt x="12674" y="13423"/>
                </a:lnTo>
                <a:lnTo>
                  <a:pt x="12695" y="13429"/>
                </a:lnTo>
                <a:lnTo>
                  <a:pt x="12704" y="13423"/>
                </a:lnTo>
                <a:lnTo>
                  <a:pt x="12713" y="13416"/>
                </a:lnTo>
                <a:lnTo>
                  <a:pt x="12720" y="13410"/>
                </a:lnTo>
                <a:lnTo>
                  <a:pt x="12727" y="13403"/>
                </a:lnTo>
                <a:lnTo>
                  <a:pt x="12737" y="13388"/>
                </a:lnTo>
                <a:lnTo>
                  <a:pt x="12747" y="13372"/>
                </a:lnTo>
                <a:lnTo>
                  <a:pt x="12757" y="13356"/>
                </a:lnTo>
                <a:lnTo>
                  <a:pt x="12768" y="13340"/>
                </a:lnTo>
                <a:lnTo>
                  <a:pt x="12775" y="13332"/>
                </a:lnTo>
                <a:lnTo>
                  <a:pt x="12781" y="13325"/>
                </a:lnTo>
                <a:lnTo>
                  <a:pt x="12788" y="13318"/>
                </a:lnTo>
                <a:lnTo>
                  <a:pt x="12796" y="13311"/>
                </a:lnTo>
                <a:lnTo>
                  <a:pt x="12793" y="13329"/>
                </a:lnTo>
                <a:lnTo>
                  <a:pt x="12789" y="13347"/>
                </a:lnTo>
                <a:lnTo>
                  <a:pt x="12783" y="13364"/>
                </a:lnTo>
                <a:lnTo>
                  <a:pt x="12777" y="13381"/>
                </a:lnTo>
                <a:lnTo>
                  <a:pt x="12771" y="13398"/>
                </a:lnTo>
                <a:lnTo>
                  <a:pt x="12763" y="13415"/>
                </a:lnTo>
                <a:lnTo>
                  <a:pt x="12754" y="13431"/>
                </a:lnTo>
                <a:lnTo>
                  <a:pt x="12746" y="13447"/>
                </a:lnTo>
                <a:lnTo>
                  <a:pt x="12727" y="13479"/>
                </a:lnTo>
                <a:lnTo>
                  <a:pt x="12708" y="13511"/>
                </a:lnTo>
                <a:lnTo>
                  <a:pt x="12688" y="13544"/>
                </a:lnTo>
                <a:lnTo>
                  <a:pt x="12671" y="13576"/>
                </a:lnTo>
                <a:close/>
                <a:moveTo>
                  <a:pt x="11032" y="13698"/>
                </a:moveTo>
                <a:lnTo>
                  <a:pt x="11026" y="13703"/>
                </a:lnTo>
                <a:lnTo>
                  <a:pt x="11022" y="13708"/>
                </a:lnTo>
                <a:lnTo>
                  <a:pt x="11018" y="13713"/>
                </a:lnTo>
                <a:lnTo>
                  <a:pt x="11014" y="13719"/>
                </a:lnTo>
                <a:lnTo>
                  <a:pt x="11009" y="13730"/>
                </a:lnTo>
                <a:lnTo>
                  <a:pt x="11005" y="13741"/>
                </a:lnTo>
                <a:lnTo>
                  <a:pt x="11001" y="13751"/>
                </a:lnTo>
                <a:lnTo>
                  <a:pt x="10996" y="13762"/>
                </a:lnTo>
                <a:lnTo>
                  <a:pt x="10996" y="13750"/>
                </a:lnTo>
                <a:lnTo>
                  <a:pt x="10996" y="13739"/>
                </a:lnTo>
                <a:lnTo>
                  <a:pt x="10998" y="13728"/>
                </a:lnTo>
                <a:lnTo>
                  <a:pt x="11003" y="13717"/>
                </a:lnTo>
                <a:lnTo>
                  <a:pt x="10998" y="13711"/>
                </a:lnTo>
                <a:lnTo>
                  <a:pt x="10992" y="13705"/>
                </a:lnTo>
                <a:lnTo>
                  <a:pt x="10985" y="13698"/>
                </a:lnTo>
                <a:lnTo>
                  <a:pt x="10976" y="13693"/>
                </a:lnTo>
                <a:lnTo>
                  <a:pt x="10958" y="13680"/>
                </a:lnTo>
                <a:lnTo>
                  <a:pt x="10940" y="13668"/>
                </a:lnTo>
                <a:lnTo>
                  <a:pt x="10941" y="13667"/>
                </a:lnTo>
                <a:lnTo>
                  <a:pt x="10941" y="13665"/>
                </a:lnTo>
                <a:lnTo>
                  <a:pt x="10955" y="13671"/>
                </a:lnTo>
                <a:lnTo>
                  <a:pt x="10967" y="13677"/>
                </a:lnTo>
                <a:lnTo>
                  <a:pt x="10979" y="13681"/>
                </a:lnTo>
                <a:lnTo>
                  <a:pt x="10991" y="13684"/>
                </a:lnTo>
                <a:lnTo>
                  <a:pt x="11003" y="13687"/>
                </a:lnTo>
                <a:lnTo>
                  <a:pt x="11013" y="13690"/>
                </a:lnTo>
                <a:lnTo>
                  <a:pt x="11023" y="13691"/>
                </a:lnTo>
                <a:lnTo>
                  <a:pt x="11033" y="13692"/>
                </a:lnTo>
                <a:lnTo>
                  <a:pt x="11032" y="13695"/>
                </a:lnTo>
                <a:lnTo>
                  <a:pt x="11032" y="13698"/>
                </a:lnTo>
                <a:lnTo>
                  <a:pt x="11032" y="13698"/>
                </a:lnTo>
                <a:close/>
                <a:moveTo>
                  <a:pt x="1258" y="10567"/>
                </a:moveTo>
                <a:lnTo>
                  <a:pt x="1259" y="10560"/>
                </a:lnTo>
                <a:lnTo>
                  <a:pt x="1256" y="10554"/>
                </a:lnTo>
                <a:lnTo>
                  <a:pt x="1253" y="10546"/>
                </a:lnTo>
                <a:lnTo>
                  <a:pt x="1248" y="10539"/>
                </a:lnTo>
                <a:lnTo>
                  <a:pt x="1248" y="10539"/>
                </a:lnTo>
                <a:lnTo>
                  <a:pt x="1253" y="10544"/>
                </a:lnTo>
                <a:lnTo>
                  <a:pt x="1258" y="10549"/>
                </a:lnTo>
                <a:lnTo>
                  <a:pt x="1261" y="10553"/>
                </a:lnTo>
                <a:lnTo>
                  <a:pt x="1262" y="10556"/>
                </a:lnTo>
                <a:lnTo>
                  <a:pt x="1262" y="10559"/>
                </a:lnTo>
                <a:lnTo>
                  <a:pt x="1262" y="10562"/>
                </a:lnTo>
                <a:lnTo>
                  <a:pt x="1260" y="10565"/>
                </a:lnTo>
                <a:lnTo>
                  <a:pt x="1258" y="10567"/>
                </a:lnTo>
                <a:lnTo>
                  <a:pt x="1258" y="10567"/>
                </a:lnTo>
                <a:close/>
                <a:moveTo>
                  <a:pt x="12956" y="13101"/>
                </a:moveTo>
                <a:lnTo>
                  <a:pt x="12956" y="13101"/>
                </a:lnTo>
                <a:lnTo>
                  <a:pt x="12956" y="13101"/>
                </a:lnTo>
                <a:lnTo>
                  <a:pt x="12956" y="13101"/>
                </a:lnTo>
                <a:lnTo>
                  <a:pt x="12956" y="13101"/>
                </a:lnTo>
                <a:lnTo>
                  <a:pt x="12956" y="13101"/>
                </a:lnTo>
                <a:close/>
                <a:moveTo>
                  <a:pt x="13262" y="13137"/>
                </a:moveTo>
                <a:lnTo>
                  <a:pt x="13266" y="13133"/>
                </a:lnTo>
                <a:lnTo>
                  <a:pt x="13270" y="13128"/>
                </a:lnTo>
                <a:lnTo>
                  <a:pt x="13273" y="13126"/>
                </a:lnTo>
                <a:lnTo>
                  <a:pt x="13275" y="13125"/>
                </a:lnTo>
                <a:lnTo>
                  <a:pt x="13278" y="13125"/>
                </a:lnTo>
                <a:lnTo>
                  <a:pt x="13280" y="13125"/>
                </a:lnTo>
                <a:lnTo>
                  <a:pt x="13280" y="13125"/>
                </a:lnTo>
                <a:lnTo>
                  <a:pt x="13281" y="13125"/>
                </a:lnTo>
                <a:lnTo>
                  <a:pt x="13283" y="13125"/>
                </a:lnTo>
                <a:lnTo>
                  <a:pt x="13271" y="13131"/>
                </a:lnTo>
                <a:lnTo>
                  <a:pt x="13262" y="13137"/>
                </a:lnTo>
                <a:lnTo>
                  <a:pt x="13262" y="13137"/>
                </a:lnTo>
                <a:close/>
                <a:moveTo>
                  <a:pt x="7033" y="10534"/>
                </a:moveTo>
                <a:lnTo>
                  <a:pt x="7032" y="10526"/>
                </a:lnTo>
                <a:lnTo>
                  <a:pt x="7033" y="10520"/>
                </a:lnTo>
                <a:lnTo>
                  <a:pt x="7037" y="10519"/>
                </a:lnTo>
                <a:lnTo>
                  <a:pt x="7042" y="10519"/>
                </a:lnTo>
                <a:lnTo>
                  <a:pt x="7037" y="10526"/>
                </a:lnTo>
                <a:lnTo>
                  <a:pt x="7033" y="10534"/>
                </a:lnTo>
                <a:lnTo>
                  <a:pt x="7033" y="10534"/>
                </a:lnTo>
                <a:close/>
                <a:moveTo>
                  <a:pt x="12666" y="12083"/>
                </a:moveTo>
                <a:lnTo>
                  <a:pt x="12665" y="12083"/>
                </a:lnTo>
                <a:lnTo>
                  <a:pt x="12663" y="12083"/>
                </a:lnTo>
                <a:lnTo>
                  <a:pt x="12665" y="12083"/>
                </a:lnTo>
                <a:lnTo>
                  <a:pt x="12667" y="12082"/>
                </a:lnTo>
                <a:lnTo>
                  <a:pt x="12667" y="12082"/>
                </a:lnTo>
                <a:lnTo>
                  <a:pt x="12666" y="12083"/>
                </a:lnTo>
                <a:close/>
                <a:moveTo>
                  <a:pt x="7147" y="10062"/>
                </a:moveTo>
                <a:lnTo>
                  <a:pt x="7145" y="10062"/>
                </a:lnTo>
                <a:lnTo>
                  <a:pt x="7144" y="10063"/>
                </a:lnTo>
                <a:lnTo>
                  <a:pt x="7145" y="10061"/>
                </a:lnTo>
                <a:lnTo>
                  <a:pt x="7146" y="10058"/>
                </a:lnTo>
                <a:lnTo>
                  <a:pt x="7146" y="10060"/>
                </a:lnTo>
                <a:lnTo>
                  <a:pt x="7147" y="10062"/>
                </a:lnTo>
                <a:lnTo>
                  <a:pt x="7147" y="10062"/>
                </a:lnTo>
                <a:close/>
                <a:moveTo>
                  <a:pt x="2123" y="8517"/>
                </a:moveTo>
                <a:lnTo>
                  <a:pt x="2123" y="8517"/>
                </a:lnTo>
                <a:lnTo>
                  <a:pt x="2118" y="8521"/>
                </a:lnTo>
                <a:lnTo>
                  <a:pt x="2113" y="8526"/>
                </a:lnTo>
                <a:lnTo>
                  <a:pt x="2114" y="8521"/>
                </a:lnTo>
                <a:lnTo>
                  <a:pt x="2115" y="8518"/>
                </a:lnTo>
                <a:lnTo>
                  <a:pt x="2116" y="8515"/>
                </a:lnTo>
                <a:lnTo>
                  <a:pt x="2119" y="8512"/>
                </a:lnTo>
                <a:lnTo>
                  <a:pt x="2122" y="8510"/>
                </a:lnTo>
                <a:lnTo>
                  <a:pt x="2126" y="8508"/>
                </a:lnTo>
                <a:lnTo>
                  <a:pt x="2132" y="8507"/>
                </a:lnTo>
                <a:lnTo>
                  <a:pt x="2139" y="8507"/>
                </a:lnTo>
                <a:lnTo>
                  <a:pt x="2131" y="8512"/>
                </a:lnTo>
                <a:lnTo>
                  <a:pt x="2123" y="8517"/>
                </a:lnTo>
                <a:lnTo>
                  <a:pt x="2123" y="8517"/>
                </a:lnTo>
                <a:close/>
                <a:moveTo>
                  <a:pt x="2153" y="8508"/>
                </a:moveTo>
                <a:lnTo>
                  <a:pt x="2150" y="8508"/>
                </a:lnTo>
                <a:lnTo>
                  <a:pt x="2146" y="8507"/>
                </a:lnTo>
                <a:lnTo>
                  <a:pt x="2147" y="8505"/>
                </a:lnTo>
                <a:lnTo>
                  <a:pt x="2148" y="8503"/>
                </a:lnTo>
                <a:lnTo>
                  <a:pt x="2149" y="8503"/>
                </a:lnTo>
                <a:lnTo>
                  <a:pt x="2151" y="8502"/>
                </a:lnTo>
                <a:lnTo>
                  <a:pt x="2152" y="8505"/>
                </a:lnTo>
                <a:lnTo>
                  <a:pt x="2153" y="8508"/>
                </a:lnTo>
                <a:lnTo>
                  <a:pt x="2153" y="8508"/>
                </a:lnTo>
                <a:close/>
                <a:moveTo>
                  <a:pt x="8456" y="10173"/>
                </a:moveTo>
                <a:lnTo>
                  <a:pt x="8456" y="10174"/>
                </a:lnTo>
                <a:lnTo>
                  <a:pt x="8456" y="10174"/>
                </a:lnTo>
                <a:lnTo>
                  <a:pt x="8455" y="10173"/>
                </a:lnTo>
                <a:lnTo>
                  <a:pt x="8455" y="10173"/>
                </a:lnTo>
                <a:lnTo>
                  <a:pt x="8456" y="10173"/>
                </a:lnTo>
                <a:lnTo>
                  <a:pt x="8456" y="10173"/>
                </a:lnTo>
                <a:lnTo>
                  <a:pt x="8456" y="10173"/>
                </a:lnTo>
                <a:close/>
                <a:moveTo>
                  <a:pt x="9757" y="10419"/>
                </a:moveTo>
                <a:lnTo>
                  <a:pt x="9756" y="10418"/>
                </a:lnTo>
                <a:lnTo>
                  <a:pt x="9756" y="10417"/>
                </a:lnTo>
                <a:lnTo>
                  <a:pt x="9756" y="10417"/>
                </a:lnTo>
                <a:lnTo>
                  <a:pt x="9757" y="10417"/>
                </a:lnTo>
                <a:lnTo>
                  <a:pt x="9757" y="10418"/>
                </a:lnTo>
                <a:lnTo>
                  <a:pt x="9757" y="10419"/>
                </a:lnTo>
                <a:lnTo>
                  <a:pt x="9757" y="10419"/>
                </a:lnTo>
                <a:close/>
                <a:moveTo>
                  <a:pt x="5196" y="8633"/>
                </a:moveTo>
                <a:lnTo>
                  <a:pt x="5193" y="8635"/>
                </a:lnTo>
                <a:lnTo>
                  <a:pt x="5192" y="8635"/>
                </a:lnTo>
                <a:lnTo>
                  <a:pt x="5191" y="8635"/>
                </a:lnTo>
                <a:lnTo>
                  <a:pt x="5191" y="8635"/>
                </a:lnTo>
                <a:lnTo>
                  <a:pt x="5193" y="8635"/>
                </a:lnTo>
                <a:lnTo>
                  <a:pt x="5196" y="8633"/>
                </a:lnTo>
                <a:lnTo>
                  <a:pt x="5196" y="8633"/>
                </a:lnTo>
                <a:lnTo>
                  <a:pt x="5196" y="8633"/>
                </a:lnTo>
                <a:lnTo>
                  <a:pt x="5196" y="8633"/>
                </a:lnTo>
                <a:close/>
                <a:moveTo>
                  <a:pt x="7919" y="9125"/>
                </a:moveTo>
                <a:lnTo>
                  <a:pt x="7918" y="9121"/>
                </a:lnTo>
                <a:lnTo>
                  <a:pt x="7916" y="9117"/>
                </a:lnTo>
                <a:lnTo>
                  <a:pt x="7921" y="9116"/>
                </a:lnTo>
                <a:lnTo>
                  <a:pt x="7925" y="9115"/>
                </a:lnTo>
                <a:lnTo>
                  <a:pt x="7922" y="9120"/>
                </a:lnTo>
                <a:lnTo>
                  <a:pt x="7919" y="9125"/>
                </a:lnTo>
                <a:lnTo>
                  <a:pt x="7919" y="9125"/>
                </a:lnTo>
                <a:close/>
                <a:moveTo>
                  <a:pt x="11594" y="10082"/>
                </a:moveTo>
                <a:lnTo>
                  <a:pt x="11594" y="10082"/>
                </a:lnTo>
                <a:lnTo>
                  <a:pt x="11593" y="10081"/>
                </a:lnTo>
                <a:lnTo>
                  <a:pt x="11594" y="10082"/>
                </a:lnTo>
                <a:lnTo>
                  <a:pt x="11594" y="10082"/>
                </a:lnTo>
                <a:lnTo>
                  <a:pt x="11594" y="10082"/>
                </a:lnTo>
                <a:lnTo>
                  <a:pt x="11594" y="10082"/>
                </a:lnTo>
                <a:close/>
                <a:moveTo>
                  <a:pt x="8013" y="8999"/>
                </a:moveTo>
                <a:lnTo>
                  <a:pt x="8002" y="9004"/>
                </a:lnTo>
                <a:lnTo>
                  <a:pt x="7993" y="9008"/>
                </a:lnTo>
                <a:lnTo>
                  <a:pt x="7993" y="9008"/>
                </a:lnTo>
                <a:lnTo>
                  <a:pt x="7993" y="9008"/>
                </a:lnTo>
                <a:lnTo>
                  <a:pt x="7992" y="9009"/>
                </a:lnTo>
                <a:lnTo>
                  <a:pt x="7992" y="9009"/>
                </a:lnTo>
                <a:lnTo>
                  <a:pt x="7992" y="9010"/>
                </a:lnTo>
                <a:lnTo>
                  <a:pt x="7992" y="9009"/>
                </a:lnTo>
                <a:lnTo>
                  <a:pt x="7993" y="9008"/>
                </a:lnTo>
                <a:lnTo>
                  <a:pt x="7993" y="9008"/>
                </a:lnTo>
                <a:lnTo>
                  <a:pt x="7993" y="9008"/>
                </a:lnTo>
                <a:lnTo>
                  <a:pt x="7993" y="9008"/>
                </a:lnTo>
                <a:lnTo>
                  <a:pt x="7996" y="9006"/>
                </a:lnTo>
                <a:lnTo>
                  <a:pt x="7998" y="9004"/>
                </a:lnTo>
                <a:lnTo>
                  <a:pt x="8007" y="9000"/>
                </a:lnTo>
                <a:lnTo>
                  <a:pt x="8017" y="8998"/>
                </a:lnTo>
                <a:lnTo>
                  <a:pt x="8015" y="8999"/>
                </a:lnTo>
                <a:lnTo>
                  <a:pt x="8013" y="8999"/>
                </a:lnTo>
                <a:lnTo>
                  <a:pt x="8013" y="8999"/>
                </a:lnTo>
                <a:close/>
                <a:moveTo>
                  <a:pt x="8017" y="8998"/>
                </a:moveTo>
                <a:lnTo>
                  <a:pt x="8018" y="8998"/>
                </a:lnTo>
                <a:lnTo>
                  <a:pt x="8018" y="8998"/>
                </a:lnTo>
                <a:lnTo>
                  <a:pt x="8028" y="8995"/>
                </a:lnTo>
                <a:lnTo>
                  <a:pt x="8035" y="8992"/>
                </a:lnTo>
                <a:lnTo>
                  <a:pt x="8041" y="8988"/>
                </a:lnTo>
                <a:lnTo>
                  <a:pt x="8046" y="8983"/>
                </a:lnTo>
                <a:lnTo>
                  <a:pt x="8046" y="8983"/>
                </a:lnTo>
                <a:lnTo>
                  <a:pt x="8046" y="8983"/>
                </a:lnTo>
                <a:lnTo>
                  <a:pt x="8045" y="8987"/>
                </a:lnTo>
                <a:lnTo>
                  <a:pt x="8043" y="8989"/>
                </a:lnTo>
                <a:lnTo>
                  <a:pt x="8039" y="8991"/>
                </a:lnTo>
                <a:lnTo>
                  <a:pt x="8036" y="8993"/>
                </a:lnTo>
                <a:lnTo>
                  <a:pt x="8028" y="8996"/>
                </a:lnTo>
                <a:lnTo>
                  <a:pt x="8017" y="8998"/>
                </a:lnTo>
                <a:lnTo>
                  <a:pt x="8017" y="8998"/>
                </a:lnTo>
                <a:close/>
                <a:moveTo>
                  <a:pt x="5661" y="8201"/>
                </a:moveTo>
                <a:lnTo>
                  <a:pt x="5659" y="8201"/>
                </a:lnTo>
                <a:lnTo>
                  <a:pt x="5656" y="8200"/>
                </a:lnTo>
                <a:lnTo>
                  <a:pt x="5659" y="8201"/>
                </a:lnTo>
                <a:lnTo>
                  <a:pt x="5661" y="8201"/>
                </a:lnTo>
                <a:lnTo>
                  <a:pt x="5661" y="8201"/>
                </a:lnTo>
                <a:close/>
                <a:moveTo>
                  <a:pt x="13825" y="10243"/>
                </a:moveTo>
                <a:lnTo>
                  <a:pt x="13821" y="10239"/>
                </a:lnTo>
                <a:lnTo>
                  <a:pt x="13818" y="10235"/>
                </a:lnTo>
                <a:lnTo>
                  <a:pt x="13817" y="10231"/>
                </a:lnTo>
                <a:lnTo>
                  <a:pt x="13816" y="10227"/>
                </a:lnTo>
                <a:lnTo>
                  <a:pt x="13816" y="10224"/>
                </a:lnTo>
                <a:lnTo>
                  <a:pt x="13817" y="10221"/>
                </a:lnTo>
                <a:lnTo>
                  <a:pt x="13818" y="10219"/>
                </a:lnTo>
                <a:lnTo>
                  <a:pt x="13820" y="10216"/>
                </a:lnTo>
                <a:lnTo>
                  <a:pt x="13819" y="10219"/>
                </a:lnTo>
                <a:lnTo>
                  <a:pt x="13818" y="10221"/>
                </a:lnTo>
                <a:lnTo>
                  <a:pt x="13817" y="10224"/>
                </a:lnTo>
                <a:lnTo>
                  <a:pt x="13817" y="10229"/>
                </a:lnTo>
                <a:lnTo>
                  <a:pt x="13820" y="10235"/>
                </a:lnTo>
                <a:lnTo>
                  <a:pt x="13825" y="10243"/>
                </a:lnTo>
                <a:lnTo>
                  <a:pt x="13825" y="10243"/>
                </a:lnTo>
                <a:close/>
                <a:moveTo>
                  <a:pt x="6995" y="8180"/>
                </a:moveTo>
                <a:lnTo>
                  <a:pt x="6995" y="8181"/>
                </a:lnTo>
                <a:lnTo>
                  <a:pt x="6995" y="8181"/>
                </a:lnTo>
                <a:lnTo>
                  <a:pt x="6988" y="8178"/>
                </a:lnTo>
                <a:lnTo>
                  <a:pt x="6980" y="8175"/>
                </a:lnTo>
                <a:lnTo>
                  <a:pt x="6980" y="8175"/>
                </a:lnTo>
                <a:lnTo>
                  <a:pt x="6988" y="8178"/>
                </a:lnTo>
                <a:lnTo>
                  <a:pt x="6995" y="8180"/>
                </a:lnTo>
                <a:lnTo>
                  <a:pt x="6995" y="8180"/>
                </a:lnTo>
                <a:close/>
                <a:moveTo>
                  <a:pt x="13546" y="8898"/>
                </a:moveTo>
                <a:lnTo>
                  <a:pt x="13547" y="8902"/>
                </a:lnTo>
                <a:lnTo>
                  <a:pt x="13549" y="8907"/>
                </a:lnTo>
                <a:lnTo>
                  <a:pt x="13544" y="8907"/>
                </a:lnTo>
                <a:lnTo>
                  <a:pt x="13541" y="8907"/>
                </a:lnTo>
                <a:lnTo>
                  <a:pt x="13543" y="8902"/>
                </a:lnTo>
                <a:lnTo>
                  <a:pt x="13546" y="8898"/>
                </a:lnTo>
                <a:close/>
                <a:moveTo>
                  <a:pt x="8483" y="7293"/>
                </a:moveTo>
                <a:lnTo>
                  <a:pt x="8482" y="7293"/>
                </a:lnTo>
                <a:lnTo>
                  <a:pt x="8481" y="7294"/>
                </a:lnTo>
                <a:lnTo>
                  <a:pt x="8481" y="7293"/>
                </a:lnTo>
                <a:lnTo>
                  <a:pt x="8482" y="7292"/>
                </a:lnTo>
                <a:lnTo>
                  <a:pt x="8482" y="7292"/>
                </a:lnTo>
                <a:lnTo>
                  <a:pt x="8483" y="7293"/>
                </a:lnTo>
                <a:lnTo>
                  <a:pt x="8483" y="7293"/>
                </a:lnTo>
                <a:close/>
                <a:moveTo>
                  <a:pt x="14347" y="8695"/>
                </a:moveTo>
                <a:lnTo>
                  <a:pt x="14345" y="8689"/>
                </a:lnTo>
                <a:lnTo>
                  <a:pt x="14343" y="8683"/>
                </a:lnTo>
                <a:lnTo>
                  <a:pt x="14342" y="8677"/>
                </a:lnTo>
                <a:lnTo>
                  <a:pt x="14342" y="8671"/>
                </a:lnTo>
                <a:lnTo>
                  <a:pt x="14344" y="8684"/>
                </a:lnTo>
                <a:lnTo>
                  <a:pt x="14347" y="8695"/>
                </a:lnTo>
                <a:lnTo>
                  <a:pt x="14347" y="8695"/>
                </a:lnTo>
                <a:close/>
                <a:moveTo>
                  <a:pt x="11037" y="7536"/>
                </a:moveTo>
                <a:lnTo>
                  <a:pt x="11027" y="7532"/>
                </a:lnTo>
                <a:lnTo>
                  <a:pt x="11017" y="7529"/>
                </a:lnTo>
                <a:lnTo>
                  <a:pt x="11018" y="7527"/>
                </a:lnTo>
                <a:lnTo>
                  <a:pt x="11019" y="7524"/>
                </a:lnTo>
                <a:lnTo>
                  <a:pt x="11027" y="7529"/>
                </a:lnTo>
                <a:lnTo>
                  <a:pt x="11038" y="7536"/>
                </a:lnTo>
                <a:lnTo>
                  <a:pt x="11037" y="7536"/>
                </a:lnTo>
                <a:close/>
                <a:moveTo>
                  <a:pt x="13149" y="8109"/>
                </a:moveTo>
                <a:lnTo>
                  <a:pt x="13148" y="8106"/>
                </a:lnTo>
                <a:lnTo>
                  <a:pt x="13148" y="8104"/>
                </a:lnTo>
                <a:lnTo>
                  <a:pt x="13149" y="8104"/>
                </a:lnTo>
                <a:lnTo>
                  <a:pt x="13152" y="8103"/>
                </a:lnTo>
                <a:lnTo>
                  <a:pt x="13151" y="8106"/>
                </a:lnTo>
                <a:lnTo>
                  <a:pt x="13149" y="8109"/>
                </a:lnTo>
                <a:close/>
                <a:moveTo>
                  <a:pt x="4509" y="5419"/>
                </a:moveTo>
                <a:lnTo>
                  <a:pt x="4509" y="5419"/>
                </a:lnTo>
                <a:lnTo>
                  <a:pt x="4509" y="5419"/>
                </a:lnTo>
                <a:lnTo>
                  <a:pt x="4509" y="5419"/>
                </a:lnTo>
                <a:close/>
                <a:moveTo>
                  <a:pt x="14254" y="7205"/>
                </a:moveTo>
                <a:lnTo>
                  <a:pt x="14251" y="7203"/>
                </a:lnTo>
                <a:lnTo>
                  <a:pt x="14249" y="7200"/>
                </a:lnTo>
                <a:lnTo>
                  <a:pt x="14253" y="7197"/>
                </a:lnTo>
                <a:lnTo>
                  <a:pt x="14258" y="7194"/>
                </a:lnTo>
                <a:lnTo>
                  <a:pt x="14255" y="7200"/>
                </a:lnTo>
                <a:lnTo>
                  <a:pt x="14254" y="7205"/>
                </a:lnTo>
                <a:close/>
                <a:moveTo>
                  <a:pt x="12499" y="5826"/>
                </a:moveTo>
                <a:lnTo>
                  <a:pt x="12498" y="5827"/>
                </a:lnTo>
                <a:lnTo>
                  <a:pt x="12498" y="5827"/>
                </a:lnTo>
                <a:lnTo>
                  <a:pt x="12497" y="5827"/>
                </a:lnTo>
                <a:lnTo>
                  <a:pt x="12497" y="5826"/>
                </a:lnTo>
                <a:lnTo>
                  <a:pt x="12498" y="5826"/>
                </a:lnTo>
                <a:lnTo>
                  <a:pt x="12498" y="5826"/>
                </a:lnTo>
                <a:lnTo>
                  <a:pt x="12499" y="5826"/>
                </a:lnTo>
                <a:lnTo>
                  <a:pt x="12499" y="5826"/>
                </a:lnTo>
                <a:close/>
                <a:moveTo>
                  <a:pt x="9672" y="4815"/>
                </a:moveTo>
                <a:lnTo>
                  <a:pt x="9670" y="4813"/>
                </a:lnTo>
                <a:lnTo>
                  <a:pt x="9670" y="4811"/>
                </a:lnTo>
                <a:lnTo>
                  <a:pt x="9672" y="4811"/>
                </a:lnTo>
                <a:lnTo>
                  <a:pt x="9672" y="4811"/>
                </a:lnTo>
                <a:lnTo>
                  <a:pt x="9672" y="4813"/>
                </a:lnTo>
                <a:lnTo>
                  <a:pt x="9672" y="4815"/>
                </a:lnTo>
                <a:lnTo>
                  <a:pt x="9672" y="4815"/>
                </a:lnTo>
                <a:close/>
                <a:moveTo>
                  <a:pt x="3812" y="3078"/>
                </a:moveTo>
                <a:lnTo>
                  <a:pt x="3798" y="3097"/>
                </a:lnTo>
                <a:lnTo>
                  <a:pt x="3783" y="3114"/>
                </a:lnTo>
                <a:lnTo>
                  <a:pt x="3768" y="3132"/>
                </a:lnTo>
                <a:lnTo>
                  <a:pt x="3753" y="3151"/>
                </a:lnTo>
                <a:lnTo>
                  <a:pt x="3751" y="3144"/>
                </a:lnTo>
                <a:lnTo>
                  <a:pt x="3747" y="3137"/>
                </a:lnTo>
                <a:lnTo>
                  <a:pt x="3754" y="3135"/>
                </a:lnTo>
                <a:lnTo>
                  <a:pt x="3762" y="3134"/>
                </a:lnTo>
                <a:lnTo>
                  <a:pt x="3775" y="3120"/>
                </a:lnTo>
                <a:lnTo>
                  <a:pt x="3787" y="3106"/>
                </a:lnTo>
                <a:lnTo>
                  <a:pt x="3799" y="3092"/>
                </a:lnTo>
                <a:lnTo>
                  <a:pt x="3812" y="3078"/>
                </a:lnTo>
                <a:lnTo>
                  <a:pt x="3814" y="3076"/>
                </a:lnTo>
                <a:lnTo>
                  <a:pt x="3816" y="3073"/>
                </a:lnTo>
                <a:lnTo>
                  <a:pt x="3837" y="3047"/>
                </a:lnTo>
                <a:lnTo>
                  <a:pt x="3857" y="3020"/>
                </a:lnTo>
                <a:lnTo>
                  <a:pt x="3878" y="2995"/>
                </a:lnTo>
                <a:lnTo>
                  <a:pt x="3900" y="2969"/>
                </a:lnTo>
                <a:lnTo>
                  <a:pt x="3922" y="2944"/>
                </a:lnTo>
                <a:lnTo>
                  <a:pt x="3943" y="2918"/>
                </a:lnTo>
                <a:lnTo>
                  <a:pt x="3964" y="2892"/>
                </a:lnTo>
                <a:lnTo>
                  <a:pt x="3985" y="2866"/>
                </a:lnTo>
                <a:lnTo>
                  <a:pt x="3965" y="2893"/>
                </a:lnTo>
                <a:lnTo>
                  <a:pt x="3945" y="2920"/>
                </a:lnTo>
                <a:lnTo>
                  <a:pt x="3924" y="2947"/>
                </a:lnTo>
                <a:lnTo>
                  <a:pt x="3903" y="2973"/>
                </a:lnTo>
                <a:lnTo>
                  <a:pt x="3880" y="3000"/>
                </a:lnTo>
                <a:lnTo>
                  <a:pt x="3858" y="3027"/>
                </a:lnTo>
                <a:lnTo>
                  <a:pt x="3836" y="3052"/>
                </a:lnTo>
                <a:lnTo>
                  <a:pt x="3812" y="3078"/>
                </a:lnTo>
                <a:lnTo>
                  <a:pt x="3812" y="3078"/>
                </a:lnTo>
                <a:close/>
                <a:moveTo>
                  <a:pt x="3655" y="2817"/>
                </a:moveTo>
                <a:lnTo>
                  <a:pt x="3654" y="2818"/>
                </a:lnTo>
                <a:lnTo>
                  <a:pt x="3654" y="2818"/>
                </a:lnTo>
                <a:lnTo>
                  <a:pt x="3654" y="2818"/>
                </a:lnTo>
                <a:lnTo>
                  <a:pt x="3654" y="2817"/>
                </a:lnTo>
                <a:lnTo>
                  <a:pt x="3655" y="2817"/>
                </a:lnTo>
                <a:lnTo>
                  <a:pt x="3655" y="2817"/>
                </a:lnTo>
                <a:lnTo>
                  <a:pt x="3655" y="2817"/>
                </a:lnTo>
                <a:close/>
                <a:moveTo>
                  <a:pt x="9114" y="2462"/>
                </a:moveTo>
                <a:lnTo>
                  <a:pt x="9114" y="2462"/>
                </a:lnTo>
                <a:lnTo>
                  <a:pt x="9114" y="2462"/>
                </a:lnTo>
                <a:lnTo>
                  <a:pt x="9114" y="2462"/>
                </a:lnTo>
                <a:lnTo>
                  <a:pt x="9114" y="2461"/>
                </a:lnTo>
                <a:lnTo>
                  <a:pt x="9114" y="2461"/>
                </a:lnTo>
                <a:lnTo>
                  <a:pt x="9114" y="2462"/>
                </a:lnTo>
                <a:close/>
                <a:moveTo>
                  <a:pt x="5409" y="1160"/>
                </a:moveTo>
                <a:lnTo>
                  <a:pt x="5409" y="1160"/>
                </a:lnTo>
                <a:lnTo>
                  <a:pt x="5409" y="1160"/>
                </a:lnTo>
                <a:lnTo>
                  <a:pt x="5409" y="1160"/>
                </a:lnTo>
                <a:lnTo>
                  <a:pt x="5410" y="1160"/>
                </a:lnTo>
                <a:lnTo>
                  <a:pt x="5410" y="1160"/>
                </a:lnTo>
                <a:lnTo>
                  <a:pt x="5423" y="1157"/>
                </a:lnTo>
                <a:lnTo>
                  <a:pt x="5435" y="1152"/>
                </a:lnTo>
                <a:lnTo>
                  <a:pt x="5430" y="1154"/>
                </a:lnTo>
                <a:lnTo>
                  <a:pt x="5425" y="1158"/>
                </a:lnTo>
                <a:lnTo>
                  <a:pt x="5419" y="1159"/>
                </a:lnTo>
                <a:lnTo>
                  <a:pt x="5410" y="1160"/>
                </a:lnTo>
                <a:lnTo>
                  <a:pt x="5409" y="1160"/>
                </a:lnTo>
                <a:close/>
                <a:moveTo>
                  <a:pt x="16412" y="4011"/>
                </a:moveTo>
                <a:lnTo>
                  <a:pt x="16411" y="4011"/>
                </a:lnTo>
                <a:lnTo>
                  <a:pt x="16407" y="4005"/>
                </a:lnTo>
                <a:lnTo>
                  <a:pt x="16404" y="4000"/>
                </a:lnTo>
                <a:lnTo>
                  <a:pt x="16402" y="3995"/>
                </a:lnTo>
                <a:lnTo>
                  <a:pt x="16402" y="3990"/>
                </a:lnTo>
                <a:lnTo>
                  <a:pt x="16405" y="4000"/>
                </a:lnTo>
                <a:lnTo>
                  <a:pt x="16412" y="4011"/>
                </a:lnTo>
                <a:close/>
                <a:moveTo>
                  <a:pt x="16631" y="3242"/>
                </a:moveTo>
                <a:lnTo>
                  <a:pt x="16623" y="3249"/>
                </a:lnTo>
                <a:lnTo>
                  <a:pt x="16617" y="3255"/>
                </a:lnTo>
                <a:lnTo>
                  <a:pt x="16611" y="3262"/>
                </a:lnTo>
                <a:lnTo>
                  <a:pt x="16606" y="3268"/>
                </a:lnTo>
                <a:lnTo>
                  <a:pt x="16597" y="3283"/>
                </a:lnTo>
                <a:lnTo>
                  <a:pt x="16591" y="3298"/>
                </a:lnTo>
                <a:lnTo>
                  <a:pt x="16586" y="3314"/>
                </a:lnTo>
                <a:lnTo>
                  <a:pt x="16581" y="3330"/>
                </a:lnTo>
                <a:lnTo>
                  <a:pt x="16577" y="3346"/>
                </a:lnTo>
                <a:lnTo>
                  <a:pt x="16574" y="3362"/>
                </a:lnTo>
                <a:lnTo>
                  <a:pt x="16576" y="3370"/>
                </a:lnTo>
                <a:lnTo>
                  <a:pt x="16579" y="3378"/>
                </a:lnTo>
                <a:lnTo>
                  <a:pt x="16584" y="3386"/>
                </a:lnTo>
                <a:lnTo>
                  <a:pt x="16590" y="3394"/>
                </a:lnTo>
                <a:lnTo>
                  <a:pt x="16615" y="3424"/>
                </a:lnTo>
                <a:lnTo>
                  <a:pt x="16639" y="3454"/>
                </a:lnTo>
                <a:lnTo>
                  <a:pt x="16652" y="3467"/>
                </a:lnTo>
                <a:lnTo>
                  <a:pt x="16663" y="3482"/>
                </a:lnTo>
                <a:lnTo>
                  <a:pt x="16672" y="3497"/>
                </a:lnTo>
                <a:lnTo>
                  <a:pt x="16679" y="3511"/>
                </a:lnTo>
                <a:lnTo>
                  <a:pt x="16680" y="3522"/>
                </a:lnTo>
                <a:lnTo>
                  <a:pt x="16681" y="3533"/>
                </a:lnTo>
                <a:lnTo>
                  <a:pt x="16682" y="3543"/>
                </a:lnTo>
                <a:lnTo>
                  <a:pt x="16683" y="3553"/>
                </a:lnTo>
                <a:lnTo>
                  <a:pt x="16683" y="3555"/>
                </a:lnTo>
                <a:lnTo>
                  <a:pt x="16683" y="3557"/>
                </a:lnTo>
                <a:lnTo>
                  <a:pt x="16678" y="3570"/>
                </a:lnTo>
                <a:lnTo>
                  <a:pt x="16674" y="3583"/>
                </a:lnTo>
                <a:lnTo>
                  <a:pt x="16672" y="3595"/>
                </a:lnTo>
                <a:lnTo>
                  <a:pt x="16670" y="3609"/>
                </a:lnTo>
                <a:lnTo>
                  <a:pt x="16670" y="3623"/>
                </a:lnTo>
                <a:lnTo>
                  <a:pt x="16670" y="3637"/>
                </a:lnTo>
                <a:lnTo>
                  <a:pt x="16670" y="3651"/>
                </a:lnTo>
                <a:lnTo>
                  <a:pt x="16671" y="3665"/>
                </a:lnTo>
                <a:lnTo>
                  <a:pt x="16675" y="3693"/>
                </a:lnTo>
                <a:lnTo>
                  <a:pt x="16681" y="3721"/>
                </a:lnTo>
                <a:lnTo>
                  <a:pt x="16686" y="3750"/>
                </a:lnTo>
                <a:lnTo>
                  <a:pt x="16692" y="3779"/>
                </a:lnTo>
                <a:lnTo>
                  <a:pt x="16685" y="3790"/>
                </a:lnTo>
                <a:lnTo>
                  <a:pt x="16676" y="3801"/>
                </a:lnTo>
                <a:lnTo>
                  <a:pt x="16668" y="3811"/>
                </a:lnTo>
                <a:lnTo>
                  <a:pt x="16657" y="3822"/>
                </a:lnTo>
                <a:lnTo>
                  <a:pt x="16646" y="3831"/>
                </a:lnTo>
                <a:lnTo>
                  <a:pt x="16634" y="3841"/>
                </a:lnTo>
                <a:lnTo>
                  <a:pt x="16620" y="3850"/>
                </a:lnTo>
                <a:lnTo>
                  <a:pt x="16606" y="3859"/>
                </a:lnTo>
                <a:lnTo>
                  <a:pt x="16586" y="3871"/>
                </a:lnTo>
                <a:lnTo>
                  <a:pt x="16565" y="3884"/>
                </a:lnTo>
                <a:lnTo>
                  <a:pt x="16557" y="3890"/>
                </a:lnTo>
                <a:lnTo>
                  <a:pt x="16549" y="3896"/>
                </a:lnTo>
                <a:lnTo>
                  <a:pt x="16542" y="3904"/>
                </a:lnTo>
                <a:lnTo>
                  <a:pt x="16537" y="3912"/>
                </a:lnTo>
                <a:lnTo>
                  <a:pt x="16535" y="3916"/>
                </a:lnTo>
                <a:lnTo>
                  <a:pt x="16533" y="3918"/>
                </a:lnTo>
                <a:lnTo>
                  <a:pt x="16526" y="3917"/>
                </a:lnTo>
                <a:lnTo>
                  <a:pt x="16517" y="3915"/>
                </a:lnTo>
                <a:lnTo>
                  <a:pt x="16506" y="3917"/>
                </a:lnTo>
                <a:lnTo>
                  <a:pt x="16495" y="3919"/>
                </a:lnTo>
                <a:lnTo>
                  <a:pt x="16485" y="3921"/>
                </a:lnTo>
                <a:lnTo>
                  <a:pt x="16477" y="3925"/>
                </a:lnTo>
                <a:lnTo>
                  <a:pt x="16465" y="3942"/>
                </a:lnTo>
                <a:lnTo>
                  <a:pt x="16452" y="3959"/>
                </a:lnTo>
                <a:lnTo>
                  <a:pt x="16447" y="3968"/>
                </a:lnTo>
                <a:lnTo>
                  <a:pt x="16442" y="3976"/>
                </a:lnTo>
                <a:lnTo>
                  <a:pt x="16437" y="3985"/>
                </a:lnTo>
                <a:lnTo>
                  <a:pt x="16434" y="3995"/>
                </a:lnTo>
                <a:lnTo>
                  <a:pt x="16423" y="4002"/>
                </a:lnTo>
                <a:lnTo>
                  <a:pt x="16412" y="4011"/>
                </a:lnTo>
                <a:lnTo>
                  <a:pt x="16420" y="4000"/>
                </a:lnTo>
                <a:lnTo>
                  <a:pt x="16427" y="3989"/>
                </a:lnTo>
                <a:lnTo>
                  <a:pt x="16429" y="3983"/>
                </a:lnTo>
                <a:lnTo>
                  <a:pt x="16431" y="3977"/>
                </a:lnTo>
                <a:lnTo>
                  <a:pt x="16432" y="3971"/>
                </a:lnTo>
                <a:lnTo>
                  <a:pt x="16432" y="3966"/>
                </a:lnTo>
                <a:lnTo>
                  <a:pt x="16432" y="3959"/>
                </a:lnTo>
                <a:lnTo>
                  <a:pt x="16431" y="3953"/>
                </a:lnTo>
                <a:lnTo>
                  <a:pt x="16430" y="3947"/>
                </a:lnTo>
                <a:lnTo>
                  <a:pt x="16428" y="3940"/>
                </a:lnTo>
                <a:lnTo>
                  <a:pt x="16421" y="3926"/>
                </a:lnTo>
                <a:lnTo>
                  <a:pt x="16413" y="3912"/>
                </a:lnTo>
                <a:lnTo>
                  <a:pt x="16417" y="3884"/>
                </a:lnTo>
                <a:lnTo>
                  <a:pt x="16421" y="3856"/>
                </a:lnTo>
                <a:lnTo>
                  <a:pt x="16425" y="3827"/>
                </a:lnTo>
                <a:lnTo>
                  <a:pt x="16428" y="3798"/>
                </a:lnTo>
                <a:lnTo>
                  <a:pt x="16429" y="3769"/>
                </a:lnTo>
                <a:lnTo>
                  <a:pt x="16429" y="3741"/>
                </a:lnTo>
                <a:lnTo>
                  <a:pt x="16427" y="3711"/>
                </a:lnTo>
                <a:lnTo>
                  <a:pt x="16423" y="3681"/>
                </a:lnTo>
                <a:lnTo>
                  <a:pt x="16429" y="3669"/>
                </a:lnTo>
                <a:lnTo>
                  <a:pt x="16434" y="3656"/>
                </a:lnTo>
                <a:lnTo>
                  <a:pt x="16437" y="3644"/>
                </a:lnTo>
                <a:lnTo>
                  <a:pt x="16438" y="3631"/>
                </a:lnTo>
                <a:lnTo>
                  <a:pt x="16453" y="3622"/>
                </a:lnTo>
                <a:lnTo>
                  <a:pt x="16469" y="3615"/>
                </a:lnTo>
                <a:lnTo>
                  <a:pt x="16486" y="3607"/>
                </a:lnTo>
                <a:lnTo>
                  <a:pt x="16507" y="3601"/>
                </a:lnTo>
                <a:lnTo>
                  <a:pt x="16516" y="3587"/>
                </a:lnTo>
                <a:lnTo>
                  <a:pt x="16524" y="3572"/>
                </a:lnTo>
                <a:lnTo>
                  <a:pt x="16530" y="3557"/>
                </a:lnTo>
                <a:lnTo>
                  <a:pt x="16535" y="3541"/>
                </a:lnTo>
                <a:lnTo>
                  <a:pt x="16538" y="3526"/>
                </a:lnTo>
                <a:lnTo>
                  <a:pt x="16540" y="3510"/>
                </a:lnTo>
                <a:lnTo>
                  <a:pt x="16541" y="3494"/>
                </a:lnTo>
                <a:lnTo>
                  <a:pt x="16541" y="3477"/>
                </a:lnTo>
                <a:lnTo>
                  <a:pt x="16539" y="3444"/>
                </a:lnTo>
                <a:lnTo>
                  <a:pt x="16536" y="3410"/>
                </a:lnTo>
                <a:lnTo>
                  <a:pt x="16531" y="3377"/>
                </a:lnTo>
                <a:lnTo>
                  <a:pt x="16529" y="3343"/>
                </a:lnTo>
                <a:lnTo>
                  <a:pt x="16527" y="3333"/>
                </a:lnTo>
                <a:lnTo>
                  <a:pt x="16525" y="3322"/>
                </a:lnTo>
                <a:lnTo>
                  <a:pt x="16520" y="3313"/>
                </a:lnTo>
                <a:lnTo>
                  <a:pt x="16513" y="3304"/>
                </a:lnTo>
                <a:lnTo>
                  <a:pt x="16506" y="3295"/>
                </a:lnTo>
                <a:lnTo>
                  <a:pt x="16495" y="3286"/>
                </a:lnTo>
                <a:lnTo>
                  <a:pt x="16483" y="3278"/>
                </a:lnTo>
                <a:lnTo>
                  <a:pt x="16468" y="3269"/>
                </a:lnTo>
                <a:lnTo>
                  <a:pt x="16484" y="3268"/>
                </a:lnTo>
                <a:lnTo>
                  <a:pt x="16498" y="3265"/>
                </a:lnTo>
                <a:lnTo>
                  <a:pt x="16510" y="3262"/>
                </a:lnTo>
                <a:lnTo>
                  <a:pt x="16521" y="3257"/>
                </a:lnTo>
                <a:lnTo>
                  <a:pt x="16540" y="3247"/>
                </a:lnTo>
                <a:lnTo>
                  <a:pt x="16558" y="3235"/>
                </a:lnTo>
                <a:lnTo>
                  <a:pt x="16561" y="3220"/>
                </a:lnTo>
                <a:lnTo>
                  <a:pt x="16567" y="3205"/>
                </a:lnTo>
                <a:lnTo>
                  <a:pt x="16573" y="3190"/>
                </a:lnTo>
                <a:lnTo>
                  <a:pt x="16580" y="3175"/>
                </a:lnTo>
                <a:lnTo>
                  <a:pt x="16591" y="3172"/>
                </a:lnTo>
                <a:lnTo>
                  <a:pt x="16602" y="3170"/>
                </a:lnTo>
                <a:lnTo>
                  <a:pt x="16608" y="3179"/>
                </a:lnTo>
                <a:lnTo>
                  <a:pt x="16612" y="3189"/>
                </a:lnTo>
                <a:lnTo>
                  <a:pt x="16617" y="3199"/>
                </a:lnTo>
                <a:lnTo>
                  <a:pt x="16621" y="3207"/>
                </a:lnTo>
                <a:lnTo>
                  <a:pt x="16626" y="3225"/>
                </a:lnTo>
                <a:lnTo>
                  <a:pt x="16631" y="3242"/>
                </a:lnTo>
                <a:close/>
                <a:moveTo>
                  <a:pt x="16423" y="3681"/>
                </a:moveTo>
                <a:lnTo>
                  <a:pt x="16419" y="3677"/>
                </a:lnTo>
                <a:lnTo>
                  <a:pt x="16417" y="3671"/>
                </a:lnTo>
                <a:lnTo>
                  <a:pt x="16415" y="3667"/>
                </a:lnTo>
                <a:lnTo>
                  <a:pt x="16414" y="3663"/>
                </a:lnTo>
                <a:lnTo>
                  <a:pt x="16417" y="3671"/>
                </a:lnTo>
                <a:lnTo>
                  <a:pt x="16423" y="3681"/>
                </a:lnTo>
                <a:lnTo>
                  <a:pt x="16423" y="3681"/>
                </a:lnTo>
                <a:close/>
                <a:moveTo>
                  <a:pt x="6789" y="820"/>
                </a:moveTo>
                <a:lnTo>
                  <a:pt x="6786" y="822"/>
                </a:lnTo>
                <a:lnTo>
                  <a:pt x="6782" y="822"/>
                </a:lnTo>
                <a:lnTo>
                  <a:pt x="6787" y="819"/>
                </a:lnTo>
                <a:lnTo>
                  <a:pt x="6791" y="816"/>
                </a:lnTo>
                <a:lnTo>
                  <a:pt x="6790" y="818"/>
                </a:lnTo>
                <a:lnTo>
                  <a:pt x="6789" y="820"/>
                </a:lnTo>
                <a:lnTo>
                  <a:pt x="6789" y="820"/>
                </a:lnTo>
                <a:close/>
                <a:moveTo>
                  <a:pt x="6790" y="820"/>
                </a:moveTo>
                <a:lnTo>
                  <a:pt x="6789" y="820"/>
                </a:lnTo>
                <a:lnTo>
                  <a:pt x="6789" y="820"/>
                </a:lnTo>
                <a:lnTo>
                  <a:pt x="6789" y="820"/>
                </a:lnTo>
                <a:lnTo>
                  <a:pt x="6789" y="820"/>
                </a:lnTo>
                <a:lnTo>
                  <a:pt x="6790" y="820"/>
                </a:lnTo>
                <a:lnTo>
                  <a:pt x="6790" y="820"/>
                </a:lnTo>
                <a:lnTo>
                  <a:pt x="6790" y="820"/>
                </a:lnTo>
                <a:lnTo>
                  <a:pt x="6791" y="820"/>
                </a:lnTo>
                <a:lnTo>
                  <a:pt x="6790" y="820"/>
                </a:lnTo>
                <a:lnTo>
                  <a:pt x="6790" y="820"/>
                </a:lnTo>
                <a:lnTo>
                  <a:pt x="6790" y="820"/>
                </a:lnTo>
                <a:close/>
                <a:moveTo>
                  <a:pt x="12078" y="1787"/>
                </a:moveTo>
                <a:lnTo>
                  <a:pt x="12079" y="1785"/>
                </a:lnTo>
                <a:lnTo>
                  <a:pt x="12080" y="1782"/>
                </a:lnTo>
                <a:lnTo>
                  <a:pt x="12083" y="1782"/>
                </a:lnTo>
                <a:lnTo>
                  <a:pt x="12087" y="1783"/>
                </a:lnTo>
                <a:lnTo>
                  <a:pt x="12082" y="1785"/>
                </a:lnTo>
                <a:lnTo>
                  <a:pt x="12078" y="1787"/>
                </a:lnTo>
                <a:lnTo>
                  <a:pt x="12078" y="1787"/>
                </a:lnTo>
                <a:close/>
                <a:moveTo>
                  <a:pt x="8933" y="578"/>
                </a:moveTo>
                <a:lnTo>
                  <a:pt x="8932" y="579"/>
                </a:lnTo>
                <a:lnTo>
                  <a:pt x="8932" y="579"/>
                </a:lnTo>
                <a:lnTo>
                  <a:pt x="8932" y="579"/>
                </a:lnTo>
                <a:lnTo>
                  <a:pt x="8932" y="579"/>
                </a:lnTo>
                <a:lnTo>
                  <a:pt x="8932" y="578"/>
                </a:lnTo>
                <a:lnTo>
                  <a:pt x="8932" y="578"/>
                </a:lnTo>
                <a:lnTo>
                  <a:pt x="8932" y="578"/>
                </a:lnTo>
                <a:lnTo>
                  <a:pt x="8933" y="578"/>
                </a:lnTo>
                <a:lnTo>
                  <a:pt x="8933" y="578"/>
                </a:lnTo>
                <a:close/>
                <a:moveTo>
                  <a:pt x="14074" y="1679"/>
                </a:moveTo>
                <a:lnTo>
                  <a:pt x="14074" y="1679"/>
                </a:lnTo>
                <a:lnTo>
                  <a:pt x="14074" y="1679"/>
                </a:lnTo>
                <a:lnTo>
                  <a:pt x="14074" y="1679"/>
                </a:lnTo>
                <a:lnTo>
                  <a:pt x="14074" y="1679"/>
                </a:lnTo>
                <a:lnTo>
                  <a:pt x="14074" y="1679"/>
                </a:lnTo>
                <a:lnTo>
                  <a:pt x="14077" y="1679"/>
                </a:lnTo>
                <a:lnTo>
                  <a:pt x="14080" y="1679"/>
                </a:lnTo>
                <a:lnTo>
                  <a:pt x="14077" y="1679"/>
                </a:lnTo>
                <a:lnTo>
                  <a:pt x="14074" y="1679"/>
                </a:lnTo>
                <a:close/>
                <a:moveTo>
                  <a:pt x="11200" y="751"/>
                </a:moveTo>
                <a:lnTo>
                  <a:pt x="11207" y="749"/>
                </a:lnTo>
                <a:lnTo>
                  <a:pt x="11212" y="747"/>
                </a:lnTo>
                <a:lnTo>
                  <a:pt x="11207" y="750"/>
                </a:lnTo>
                <a:lnTo>
                  <a:pt x="11200" y="751"/>
                </a:lnTo>
                <a:close/>
                <a:moveTo>
                  <a:pt x="2485" y="14574"/>
                </a:moveTo>
                <a:lnTo>
                  <a:pt x="2487" y="14566"/>
                </a:lnTo>
                <a:lnTo>
                  <a:pt x="2489" y="14556"/>
                </a:lnTo>
                <a:lnTo>
                  <a:pt x="2490" y="14547"/>
                </a:lnTo>
                <a:lnTo>
                  <a:pt x="2493" y="14538"/>
                </a:lnTo>
                <a:lnTo>
                  <a:pt x="2500" y="14524"/>
                </a:lnTo>
                <a:lnTo>
                  <a:pt x="2508" y="14509"/>
                </a:lnTo>
                <a:lnTo>
                  <a:pt x="2514" y="14494"/>
                </a:lnTo>
                <a:lnTo>
                  <a:pt x="2519" y="14479"/>
                </a:lnTo>
                <a:lnTo>
                  <a:pt x="2520" y="14476"/>
                </a:lnTo>
                <a:lnTo>
                  <a:pt x="2520" y="14473"/>
                </a:lnTo>
                <a:lnTo>
                  <a:pt x="2519" y="14469"/>
                </a:lnTo>
                <a:lnTo>
                  <a:pt x="2518" y="14466"/>
                </a:lnTo>
                <a:lnTo>
                  <a:pt x="2514" y="14460"/>
                </a:lnTo>
                <a:lnTo>
                  <a:pt x="2508" y="14455"/>
                </a:lnTo>
                <a:lnTo>
                  <a:pt x="2499" y="14449"/>
                </a:lnTo>
                <a:lnTo>
                  <a:pt x="2488" y="14445"/>
                </a:lnTo>
                <a:lnTo>
                  <a:pt x="2477" y="14442"/>
                </a:lnTo>
                <a:lnTo>
                  <a:pt x="2464" y="14439"/>
                </a:lnTo>
                <a:lnTo>
                  <a:pt x="2450" y="14436"/>
                </a:lnTo>
                <a:lnTo>
                  <a:pt x="2437" y="14435"/>
                </a:lnTo>
                <a:lnTo>
                  <a:pt x="2423" y="14435"/>
                </a:lnTo>
                <a:lnTo>
                  <a:pt x="2410" y="14435"/>
                </a:lnTo>
                <a:lnTo>
                  <a:pt x="2410" y="14459"/>
                </a:lnTo>
                <a:lnTo>
                  <a:pt x="2411" y="14483"/>
                </a:lnTo>
                <a:lnTo>
                  <a:pt x="2411" y="14508"/>
                </a:lnTo>
                <a:lnTo>
                  <a:pt x="2413" y="14531"/>
                </a:lnTo>
                <a:lnTo>
                  <a:pt x="2424" y="14543"/>
                </a:lnTo>
                <a:lnTo>
                  <a:pt x="2436" y="14554"/>
                </a:lnTo>
                <a:lnTo>
                  <a:pt x="2444" y="14559"/>
                </a:lnTo>
                <a:lnTo>
                  <a:pt x="2451" y="14563"/>
                </a:lnTo>
                <a:lnTo>
                  <a:pt x="2461" y="14568"/>
                </a:lnTo>
                <a:lnTo>
                  <a:pt x="2470" y="14571"/>
                </a:lnTo>
                <a:lnTo>
                  <a:pt x="2478" y="14573"/>
                </a:lnTo>
                <a:lnTo>
                  <a:pt x="2485" y="14574"/>
                </a:lnTo>
                <a:lnTo>
                  <a:pt x="2485" y="14574"/>
                </a:lnTo>
                <a:close/>
                <a:moveTo>
                  <a:pt x="2493" y="14538"/>
                </a:moveTo>
                <a:lnTo>
                  <a:pt x="2488" y="14536"/>
                </a:lnTo>
                <a:lnTo>
                  <a:pt x="2485" y="14532"/>
                </a:lnTo>
                <a:lnTo>
                  <a:pt x="2483" y="14529"/>
                </a:lnTo>
                <a:lnTo>
                  <a:pt x="2481" y="14526"/>
                </a:lnTo>
                <a:lnTo>
                  <a:pt x="2480" y="14524"/>
                </a:lnTo>
                <a:lnTo>
                  <a:pt x="2480" y="14521"/>
                </a:lnTo>
                <a:lnTo>
                  <a:pt x="2480" y="14517"/>
                </a:lnTo>
                <a:lnTo>
                  <a:pt x="2481" y="14514"/>
                </a:lnTo>
                <a:lnTo>
                  <a:pt x="2487" y="14526"/>
                </a:lnTo>
                <a:lnTo>
                  <a:pt x="2493" y="14538"/>
                </a:lnTo>
                <a:close/>
                <a:moveTo>
                  <a:pt x="5897" y="15435"/>
                </a:moveTo>
                <a:lnTo>
                  <a:pt x="5906" y="15436"/>
                </a:lnTo>
                <a:lnTo>
                  <a:pt x="5917" y="15437"/>
                </a:lnTo>
                <a:lnTo>
                  <a:pt x="5926" y="15437"/>
                </a:lnTo>
                <a:lnTo>
                  <a:pt x="5933" y="15435"/>
                </a:lnTo>
                <a:lnTo>
                  <a:pt x="5940" y="15434"/>
                </a:lnTo>
                <a:lnTo>
                  <a:pt x="5944" y="15431"/>
                </a:lnTo>
                <a:lnTo>
                  <a:pt x="5945" y="15429"/>
                </a:lnTo>
                <a:lnTo>
                  <a:pt x="5946" y="15427"/>
                </a:lnTo>
                <a:lnTo>
                  <a:pt x="5946" y="15424"/>
                </a:lnTo>
                <a:lnTo>
                  <a:pt x="5945" y="15421"/>
                </a:lnTo>
                <a:lnTo>
                  <a:pt x="5942" y="15412"/>
                </a:lnTo>
                <a:lnTo>
                  <a:pt x="5940" y="15402"/>
                </a:lnTo>
                <a:lnTo>
                  <a:pt x="5939" y="15392"/>
                </a:lnTo>
                <a:lnTo>
                  <a:pt x="5939" y="15384"/>
                </a:lnTo>
                <a:lnTo>
                  <a:pt x="5940" y="15375"/>
                </a:lnTo>
                <a:lnTo>
                  <a:pt x="5941" y="15367"/>
                </a:lnTo>
                <a:lnTo>
                  <a:pt x="5943" y="15358"/>
                </a:lnTo>
                <a:lnTo>
                  <a:pt x="5946" y="15350"/>
                </a:lnTo>
                <a:lnTo>
                  <a:pt x="5950" y="15342"/>
                </a:lnTo>
                <a:lnTo>
                  <a:pt x="5955" y="15335"/>
                </a:lnTo>
                <a:lnTo>
                  <a:pt x="5959" y="15327"/>
                </a:lnTo>
                <a:lnTo>
                  <a:pt x="5965" y="15320"/>
                </a:lnTo>
                <a:lnTo>
                  <a:pt x="5977" y="15306"/>
                </a:lnTo>
                <a:lnTo>
                  <a:pt x="5991" y="15292"/>
                </a:lnTo>
                <a:lnTo>
                  <a:pt x="5994" y="15288"/>
                </a:lnTo>
                <a:lnTo>
                  <a:pt x="5996" y="15284"/>
                </a:lnTo>
                <a:lnTo>
                  <a:pt x="5997" y="15279"/>
                </a:lnTo>
                <a:lnTo>
                  <a:pt x="5998" y="15275"/>
                </a:lnTo>
                <a:lnTo>
                  <a:pt x="5999" y="15271"/>
                </a:lnTo>
                <a:lnTo>
                  <a:pt x="6001" y="15266"/>
                </a:lnTo>
                <a:lnTo>
                  <a:pt x="6003" y="15262"/>
                </a:lnTo>
                <a:lnTo>
                  <a:pt x="6006" y="15258"/>
                </a:lnTo>
                <a:lnTo>
                  <a:pt x="6012" y="15249"/>
                </a:lnTo>
                <a:lnTo>
                  <a:pt x="6016" y="15240"/>
                </a:lnTo>
                <a:lnTo>
                  <a:pt x="6019" y="15230"/>
                </a:lnTo>
                <a:lnTo>
                  <a:pt x="6021" y="15221"/>
                </a:lnTo>
                <a:lnTo>
                  <a:pt x="6022" y="15211"/>
                </a:lnTo>
                <a:lnTo>
                  <a:pt x="6022" y="15201"/>
                </a:lnTo>
                <a:lnTo>
                  <a:pt x="6021" y="15191"/>
                </a:lnTo>
                <a:lnTo>
                  <a:pt x="6020" y="15180"/>
                </a:lnTo>
                <a:lnTo>
                  <a:pt x="6016" y="15160"/>
                </a:lnTo>
                <a:lnTo>
                  <a:pt x="6015" y="15138"/>
                </a:lnTo>
                <a:lnTo>
                  <a:pt x="6015" y="15129"/>
                </a:lnTo>
                <a:lnTo>
                  <a:pt x="6016" y="15119"/>
                </a:lnTo>
                <a:lnTo>
                  <a:pt x="6019" y="15110"/>
                </a:lnTo>
                <a:lnTo>
                  <a:pt x="6022" y="15100"/>
                </a:lnTo>
                <a:lnTo>
                  <a:pt x="6020" y="15097"/>
                </a:lnTo>
                <a:lnTo>
                  <a:pt x="6013" y="15093"/>
                </a:lnTo>
                <a:lnTo>
                  <a:pt x="6006" y="15088"/>
                </a:lnTo>
                <a:lnTo>
                  <a:pt x="5998" y="15084"/>
                </a:lnTo>
                <a:lnTo>
                  <a:pt x="5990" y="15083"/>
                </a:lnTo>
                <a:lnTo>
                  <a:pt x="5981" y="15084"/>
                </a:lnTo>
                <a:lnTo>
                  <a:pt x="5963" y="15087"/>
                </a:lnTo>
                <a:lnTo>
                  <a:pt x="5948" y="15091"/>
                </a:lnTo>
                <a:lnTo>
                  <a:pt x="5942" y="15095"/>
                </a:lnTo>
                <a:lnTo>
                  <a:pt x="5935" y="15098"/>
                </a:lnTo>
                <a:lnTo>
                  <a:pt x="5931" y="15101"/>
                </a:lnTo>
                <a:lnTo>
                  <a:pt x="5927" y="15104"/>
                </a:lnTo>
                <a:lnTo>
                  <a:pt x="5925" y="15109"/>
                </a:lnTo>
                <a:lnTo>
                  <a:pt x="5921" y="15113"/>
                </a:lnTo>
                <a:lnTo>
                  <a:pt x="5920" y="15118"/>
                </a:lnTo>
                <a:lnTo>
                  <a:pt x="5920" y="15124"/>
                </a:lnTo>
                <a:lnTo>
                  <a:pt x="5920" y="15129"/>
                </a:lnTo>
                <a:lnTo>
                  <a:pt x="5922" y="15134"/>
                </a:lnTo>
                <a:lnTo>
                  <a:pt x="5925" y="15141"/>
                </a:lnTo>
                <a:lnTo>
                  <a:pt x="5929" y="15147"/>
                </a:lnTo>
                <a:lnTo>
                  <a:pt x="5935" y="15158"/>
                </a:lnTo>
                <a:lnTo>
                  <a:pt x="5942" y="15169"/>
                </a:lnTo>
                <a:lnTo>
                  <a:pt x="5943" y="15174"/>
                </a:lnTo>
                <a:lnTo>
                  <a:pt x="5943" y="15178"/>
                </a:lnTo>
                <a:lnTo>
                  <a:pt x="5941" y="15180"/>
                </a:lnTo>
                <a:lnTo>
                  <a:pt x="5940" y="15181"/>
                </a:lnTo>
                <a:lnTo>
                  <a:pt x="5936" y="15183"/>
                </a:lnTo>
                <a:lnTo>
                  <a:pt x="5933" y="15183"/>
                </a:lnTo>
                <a:lnTo>
                  <a:pt x="5921" y="15186"/>
                </a:lnTo>
                <a:lnTo>
                  <a:pt x="5912" y="15190"/>
                </a:lnTo>
                <a:lnTo>
                  <a:pt x="5903" y="15194"/>
                </a:lnTo>
                <a:lnTo>
                  <a:pt x="5897" y="15198"/>
                </a:lnTo>
                <a:lnTo>
                  <a:pt x="5892" y="15202"/>
                </a:lnTo>
                <a:lnTo>
                  <a:pt x="5888" y="15208"/>
                </a:lnTo>
                <a:lnTo>
                  <a:pt x="5885" y="15213"/>
                </a:lnTo>
                <a:lnTo>
                  <a:pt x="5883" y="15220"/>
                </a:lnTo>
                <a:lnTo>
                  <a:pt x="5882" y="15225"/>
                </a:lnTo>
                <a:lnTo>
                  <a:pt x="5881" y="15231"/>
                </a:lnTo>
                <a:lnTo>
                  <a:pt x="5882" y="15238"/>
                </a:lnTo>
                <a:lnTo>
                  <a:pt x="5882" y="15244"/>
                </a:lnTo>
                <a:lnTo>
                  <a:pt x="5884" y="15258"/>
                </a:lnTo>
                <a:lnTo>
                  <a:pt x="5887" y="15271"/>
                </a:lnTo>
                <a:lnTo>
                  <a:pt x="5888" y="15281"/>
                </a:lnTo>
                <a:lnTo>
                  <a:pt x="5888" y="15291"/>
                </a:lnTo>
                <a:lnTo>
                  <a:pt x="5887" y="15300"/>
                </a:lnTo>
                <a:lnTo>
                  <a:pt x="5884" y="15309"/>
                </a:lnTo>
                <a:lnTo>
                  <a:pt x="5881" y="15318"/>
                </a:lnTo>
                <a:lnTo>
                  <a:pt x="5877" y="15325"/>
                </a:lnTo>
                <a:lnTo>
                  <a:pt x="5871" y="15333"/>
                </a:lnTo>
                <a:lnTo>
                  <a:pt x="5865" y="15340"/>
                </a:lnTo>
                <a:lnTo>
                  <a:pt x="5853" y="15354"/>
                </a:lnTo>
                <a:lnTo>
                  <a:pt x="5845" y="15369"/>
                </a:lnTo>
                <a:lnTo>
                  <a:pt x="5841" y="15376"/>
                </a:lnTo>
                <a:lnTo>
                  <a:pt x="5839" y="15385"/>
                </a:lnTo>
                <a:lnTo>
                  <a:pt x="5840" y="15393"/>
                </a:lnTo>
                <a:lnTo>
                  <a:pt x="5842" y="15402"/>
                </a:lnTo>
                <a:lnTo>
                  <a:pt x="5845" y="15407"/>
                </a:lnTo>
                <a:lnTo>
                  <a:pt x="5848" y="15412"/>
                </a:lnTo>
                <a:lnTo>
                  <a:pt x="5852" y="15416"/>
                </a:lnTo>
                <a:lnTo>
                  <a:pt x="5857" y="15419"/>
                </a:lnTo>
                <a:lnTo>
                  <a:pt x="5863" y="15423"/>
                </a:lnTo>
                <a:lnTo>
                  <a:pt x="5869" y="15427"/>
                </a:lnTo>
                <a:lnTo>
                  <a:pt x="5877" y="15430"/>
                </a:lnTo>
                <a:lnTo>
                  <a:pt x="5885" y="15432"/>
                </a:lnTo>
                <a:lnTo>
                  <a:pt x="5890" y="15434"/>
                </a:lnTo>
                <a:lnTo>
                  <a:pt x="5897" y="15435"/>
                </a:lnTo>
                <a:close/>
                <a:moveTo>
                  <a:pt x="3135" y="14529"/>
                </a:moveTo>
                <a:lnTo>
                  <a:pt x="3144" y="14526"/>
                </a:lnTo>
                <a:lnTo>
                  <a:pt x="3151" y="14522"/>
                </a:lnTo>
                <a:lnTo>
                  <a:pt x="3156" y="14520"/>
                </a:lnTo>
                <a:lnTo>
                  <a:pt x="3159" y="14517"/>
                </a:lnTo>
                <a:lnTo>
                  <a:pt x="3160" y="14515"/>
                </a:lnTo>
                <a:lnTo>
                  <a:pt x="3160" y="14512"/>
                </a:lnTo>
                <a:lnTo>
                  <a:pt x="3159" y="14510"/>
                </a:lnTo>
                <a:lnTo>
                  <a:pt x="3156" y="14507"/>
                </a:lnTo>
                <a:lnTo>
                  <a:pt x="3152" y="14505"/>
                </a:lnTo>
                <a:lnTo>
                  <a:pt x="3146" y="14503"/>
                </a:lnTo>
                <a:lnTo>
                  <a:pt x="3137" y="14499"/>
                </a:lnTo>
                <a:lnTo>
                  <a:pt x="3128" y="14496"/>
                </a:lnTo>
                <a:lnTo>
                  <a:pt x="3118" y="14493"/>
                </a:lnTo>
                <a:lnTo>
                  <a:pt x="3109" y="14491"/>
                </a:lnTo>
                <a:lnTo>
                  <a:pt x="3109" y="14504"/>
                </a:lnTo>
                <a:lnTo>
                  <a:pt x="3109" y="14515"/>
                </a:lnTo>
                <a:lnTo>
                  <a:pt x="3110" y="14525"/>
                </a:lnTo>
                <a:lnTo>
                  <a:pt x="3112" y="14532"/>
                </a:lnTo>
                <a:lnTo>
                  <a:pt x="3117" y="14544"/>
                </a:lnTo>
                <a:lnTo>
                  <a:pt x="3122" y="14555"/>
                </a:lnTo>
                <a:lnTo>
                  <a:pt x="3129" y="14542"/>
                </a:lnTo>
                <a:lnTo>
                  <a:pt x="3135" y="14529"/>
                </a:lnTo>
                <a:lnTo>
                  <a:pt x="3135" y="14529"/>
                </a:lnTo>
                <a:close/>
                <a:moveTo>
                  <a:pt x="5757" y="15264"/>
                </a:moveTo>
                <a:lnTo>
                  <a:pt x="5765" y="15264"/>
                </a:lnTo>
                <a:lnTo>
                  <a:pt x="5771" y="15263"/>
                </a:lnTo>
                <a:lnTo>
                  <a:pt x="5777" y="15261"/>
                </a:lnTo>
                <a:lnTo>
                  <a:pt x="5782" y="15259"/>
                </a:lnTo>
                <a:lnTo>
                  <a:pt x="5784" y="15256"/>
                </a:lnTo>
                <a:lnTo>
                  <a:pt x="5785" y="15254"/>
                </a:lnTo>
                <a:lnTo>
                  <a:pt x="5785" y="15250"/>
                </a:lnTo>
                <a:lnTo>
                  <a:pt x="5783" y="15247"/>
                </a:lnTo>
                <a:lnTo>
                  <a:pt x="5781" y="15244"/>
                </a:lnTo>
                <a:lnTo>
                  <a:pt x="5775" y="15241"/>
                </a:lnTo>
                <a:lnTo>
                  <a:pt x="5770" y="15239"/>
                </a:lnTo>
                <a:lnTo>
                  <a:pt x="5762" y="15237"/>
                </a:lnTo>
                <a:lnTo>
                  <a:pt x="5756" y="15236"/>
                </a:lnTo>
                <a:lnTo>
                  <a:pt x="5750" y="15238"/>
                </a:lnTo>
                <a:lnTo>
                  <a:pt x="5743" y="15239"/>
                </a:lnTo>
                <a:lnTo>
                  <a:pt x="5738" y="15241"/>
                </a:lnTo>
                <a:lnTo>
                  <a:pt x="5737" y="15244"/>
                </a:lnTo>
                <a:lnTo>
                  <a:pt x="5736" y="15247"/>
                </a:lnTo>
                <a:lnTo>
                  <a:pt x="5736" y="15250"/>
                </a:lnTo>
                <a:lnTo>
                  <a:pt x="5737" y="15253"/>
                </a:lnTo>
                <a:lnTo>
                  <a:pt x="5740" y="15256"/>
                </a:lnTo>
                <a:lnTo>
                  <a:pt x="5743" y="15259"/>
                </a:lnTo>
                <a:lnTo>
                  <a:pt x="5748" y="15261"/>
                </a:lnTo>
                <a:lnTo>
                  <a:pt x="5755" y="15263"/>
                </a:lnTo>
                <a:lnTo>
                  <a:pt x="5756" y="15263"/>
                </a:lnTo>
                <a:lnTo>
                  <a:pt x="5757" y="15264"/>
                </a:lnTo>
                <a:lnTo>
                  <a:pt x="5757" y="15264"/>
                </a:lnTo>
                <a:close/>
                <a:moveTo>
                  <a:pt x="4890" y="14986"/>
                </a:moveTo>
                <a:lnTo>
                  <a:pt x="4889" y="14986"/>
                </a:lnTo>
                <a:lnTo>
                  <a:pt x="4889" y="14986"/>
                </a:lnTo>
                <a:lnTo>
                  <a:pt x="4890" y="14986"/>
                </a:lnTo>
                <a:close/>
                <a:moveTo>
                  <a:pt x="4890" y="14986"/>
                </a:moveTo>
                <a:lnTo>
                  <a:pt x="4890" y="14986"/>
                </a:lnTo>
                <a:lnTo>
                  <a:pt x="4890" y="14986"/>
                </a:lnTo>
                <a:lnTo>
                  <a:pt x="4890" y="14986"/>
                </a:lnTo>
                <a:lnTo>
                  <a:pt x="4890" y="14986"/>
                </a:lnTo>
                <a:close/>
                <a:moveTo>
                  <a:pt x="3109" y="14491"/>
                </a:moveTo>
                <a:lnTo>
                  <a:pt x="3109" y="14491"/>
                </a:lnTo>
                <a:lnTo>
                  <a:pt x="3109" y="14491"/>
                </a:lnTo>
                <a:lnTo>
                  <a:pt x="3109" y="14491"/>
                </a:lnTo>
                <a:lnTo>
                  <a:pt x="3109" y="14491"/>
                </a:lnTo>
                <a:lnTo>
                  <a:pt x="3109" y="14491"/>
                </a:lnTo>
                <a:lnTo>
                  <a:pt x="3109" y="14491"/>
                </a:lnTo>
                <a:lnTo>
                  <a:pt x="3109" y="14491"/>
                </a:lnTo>
                <a:lnTo>
                  <a:pt x="3109" y="14491"/>
                </a:lnTo>
                <a:lnTo>
                  <a:pt x="3109" y="14491"/>
                </a:lnTo>
                <a:close/>
                <a:moveTo>
                  <a:pt x="813" y="13807"/>
                </a:moveTo>
                <a:lnTo>
                  <a:pt x="820" y="13806"/>
                </a:lnTo>
                <a:lnTo>
                  <a:pt x="825" y="13805"/>
                </a:lnTo>
                <a:lnTo>
                  <a:pt x="829" y="13802"/>
                </a:lnTo>
                <a:lnTo>
                  <a:pt x="832" y="13798"/>
                </a:lnTo>
                <a:lnTo>
                  <a:pt x="833" y="13794"/>
                </a:lnTo>
                <a:lnTo>
                  <a:pt x="834" y="13790"/>
                </a:lnTo>
                <a:lnTo>
                  <a:pt x="833" y="13786"/>
                </a:lnTo>
                <a:lnTo>
                  <a:pt x="832" y="13781"/>
                </a:lnTo>
                <a:lnTo>
                  <a:pt x="824" y="13754"/>
                </a:lnTo>
                <a:lnTo>
                  <a:pt x="819" y="13723"/>
                </a:lnTo>
                <a:lnTo>
                  <a:pt x="815" y="13708"/>
                </a:lnTo>
                <a:lnTo>
                  <a:pt x="811" y="13692"/>
                </a:lnTo>
                <a:lnTo>
                  <a:pt x="806" y="13678"/>
                </a:lnTo>
                <a:lnTo>
                  <a:pt x="800" y="13664"/>
                </a:lnTo>
                <a:lnTo>
                  <a:pt x="790" y="13645"/>
                </a:lnTo>
                <a:lnTo>
                  <a:pt x="781" y="13624"/>
                </a:lnTo>
                <a:lnTo>
                  <a:pt x="774" y="13605"/>
                </a:lnTo>
                <a:lnTo>
                  <a:pt x="768" y="13585"/>
                </a:lnTo>
                <a:lnTo>
                  <a:pt x="765" y="13575"/>
                </a:lnTo>
                <a:lnTo>
                  <a:pt x="763" y="13565"/>
                </a:lnTo>
                <a:lnTo>
                  <a:pt x="762" y="13554"/>
                </a:lnTo>
                <a:lnTo>
                  <a:pt x="762" y="13542"/>
                </a:lnTo>
                <a:lnTo>
                  <a:pt x="762" y="13532"/>
                </a:lnTo>
                <a:lnTo>
                  <a:pt x="762" y="13520"/>
                </a:lnTo>
                <a:lnTo>
                  <a:pt x="764" y="13507"/>
                </a:lnTo>
                <a:lnTo>
                  <a:pt x="766" y="13495"/>
                </a:lnTo>
                <a:lnTo>
                  <a:pt x="777" y="13493"/>
                </a:lnTo>
                <a:lnTo>
                  <a:pt x="789" y="13492"/>
                </a:lnTo>
                <a:lnTo>
                  <a:pt x="800" y="13491"/>
                </a:lnTo>
                <a:lnTo>
                  <a:pt x="807" y="13492"/>
                </a:lnTo>
                <a:lnTo>
                  <a:pt x="828" y="13499"/>
                </a:lnTo>
                <a:lnTo>
                  <a:pt x="825" y="13503"/>
                </a:lnTo>
                <a:lnTo>
                  <a:pt x="821" y="13508"/>
                </a:lnTo>
                <a:lnTo>
                  <a:pt x="823" y="13507"/>
                </a:lnTo>
                <a:lnTo>
                  <a:pt x="827" y="13506"/>
                </a:lnTo>
                <a:lnTo>
                  <a:pt x="834" y="13506"/>
                </a:lnTo>
                <a:lnTo>
                  <a:pt x="840" y="13506"/>
                </a:lnTo>
                <a:lnTo>
                  <a:pt x="856" y="13507"/>
                </a:lnTo>
                <a:lnTo>
                  <a:pt x="873" y="13508"/>
                </a:lnTo>
                <a:lnTo>
                  <a:pt x="867" y="13505"/>
                </a:lnTo>
                <a:lnTo>
                  <a:pt x="863" y="13503"/>
                </a:lnTo>
                <a:lnTo>
                  <a:pt x="883" y="13509"/>
                </a:lnTo>
                <a:lnTo>
                  <a:pt x="877" y="13509"/>
                </a:lnTo>
                <a:lnTo>
                  <a:pt x="873" y="13508"/>
                </a:lnTo>
                <a:lnTo>
                  <a:pt x="891" y="13517"/>
                </a:lnTo>
                <a:lnTo>
                  <a:pt x="903" y="13523"/>
                </a:lnTo>
                <a:lnTo>
                  <a:pt x="904" y="13524"/>
                </a:lnTo>
                <a:lnTo>
                  <a:pt x="903" y="13524"/>
                </a:lnTo>
                <a:lnTo>
                  <a:pt x="901" y="13525"/>
                </a:lnTo>
                <a:lnTo>
                  <a:pt x="897" y="13524"/>
                </a:lnTo>
                <a:lnTo>
                  <a:pt x="883" y="13522"/>
                </a:lnTo>
                <a:lnTo>
                  <a:pt x="859" y="13518"/>
                </a:lnTo>
                <a:lnTo>
                  <a:pt x="859" y="13518"/>
                </a:lnTo>
                <a:lnTo>
                  <a:pt x="887" y="13540"/>
                </a:lnTo>
                <a:lnTo>
                  <a:pt x="912" y="13560"/>
                </a:lnTo>
                <a:lnTo>
                  <a:pt x="931" y="13581"/>
                </a:lnTo>
                <a:lnTo>
                  <a:pt x="947" y="13599"/>
                </a:lnTo>
                <a:lnTo>
                  <a:pt x="960" y="13616"/>
                </a:lnTo>
                <a:lnTo>
                  <a:pt x="969" y="13632"/>
                </a:lnTo>
                <a:lnTo>
                  <a:pt x="977" y="13647"/>
                </a:lnTo>
                <a:lnTo>
                  <a:pt x="982" y="13662"/>
                </a:lnTo>
                <a:lnTo>
                  <a:pt x="986" y="13676"/>
                </a:lnTo>
                <a:lnTo>
                  <a:pt x="989" y="13690"/>
                </a:lnTo>
                <a:lnTo>
                  <a:pt x="990" y="13703"/>
                </a:lnTo>
                <a:lnTo>
                  <a:pt x="990" y="13716"/>
                </a:lnTo>
                <a:lnTo>
                  <a:pt x="991" y="13744"/>
                </a:lnTo>
                <a:lnTo>
                  <a:pt x="993" y="13772"/>
                </a:lnTo>
                <a:lnTo>
                  <a:pt x="995" y="13777"/>
                </a:lnTo>
                <a:lnTo>
                  <a:pt x="1002" y="13782"/>
                </a:lnTo>
                <a:lnTo>
                  <a:pt x="1011" y="13789"/>
                </a:lnTo>
                <a:lnTo>
                  <a:pt x="1023" y="13796"/>
                </a:lnTo>
                <a:lnTo>
                  <a:pt x="1047" y="13809"/>
                </a:lnTo>
                <a:lnTo>
                  <a:pt x="1066" y="13819"/>
                </a:lnTo>
                <a:lnTo>
                  <a:pt x="1078" y="13822"/>
                </a:lnTo>
                <a:lnTo>
                  <a:pt x="1088" y="13824"/>
                </a:lnTo>
                <a:lnTo>
                  <a:pt x="1095" y="13824"/>
                </a:lnTo>
                <a:lnTo>
                  <a:pt x="1102" y="13823"/>
                </a:lnTo>
                <a:lnTo>
                  <a:pt x="1106" y="13820"/>
                </a:lnTo>
                <a:lnTo>
                  <a:pt x="1110" y="13817"/>
                </a:lnTo>
                <a:lnTo>
                  <a:pt x="1113" y="13812"/>
                </a:lnTo>
                <a:lnTo>
                  <a:pt x="1114" y="13808"/>
                </a:lnTo>
                <a:lnTo>
                  <a:pt x="1118" y="13799"/>
                </a:lnTo>
                <a:lnTo>
                  <a:pt x="1122" y="13793"/>
                </a:lnTo>
                <a:lnTo>
                  <a:pt x="1127" y="13787"/>
                </a:lnTo>
                <a:lnTo>
                  <a:pt x="1135" y="13780"/>
                </a:lnTo>
                <a:lnTo>
                  <a:pt x="1143" y="13776"/>
                </a:lnTo>
                <a:lnTo>
                  <a:pt x="1154" y="13772"/>
                </a:lnTo>
                <a:lnTo>
                  <a:pt x="1166" y="13769"/>
                </a:lnTo>
                <a:lnTo>
                  <a:pt x="1179" y="13765"/>
                </a:lnTo>
                <a:lnTo>
                  <a:pt x="1190" y="13762"/>
                </a:lnTo>
                <a:lnTo>
                  <a:pt x="1200" y="13759"/>
                </a:lnTo>
                <a:lnTo>
                  <a:pt x="1207" y="13756"/>
                </a:lnTo>
                <a:lnTo>
                  <a:pt x="1213" y="13751"/>
                </a:lnTo>
                <a:lnTo>
                  <a:pt x="1217" y="13747"/>
                </a:lnTo>
                <a:lnTo>
                  <a:pt x="1219" y="13743"/>
                </a:lnTo>
                <a:lnTo>
                  <a:pt x="1219" y="13739"/>
                </a:lnTo>
                <a:lnTo>
                  <a:pt x="1218" y="13733"/>
                </a:lnTo>
                <a:lnTo>
                  <a:pt x="1215" y="13728"/>
                </a:lnTo>
                <a:lnTo>
                  <a:pt x="1212" y="13724"/>
                </a:lnTo>
                <a:lnTo>
                  <a:pt x="1206" y="13718"/>
                </a:lnTo>
                <a:lnTo>
                  <a:pt x="1201" y="13713"/>
                </a:lnTo>
                <a:lnTo>
                  <a:pt x="1193" y="13709"/>
                </a:lnTo>
                <a:lnTo>
                  <a:pt x="1185" y="13703"/>
                </a:lnTo>
                <a:lnTo>
                  <a:pt x="1176" y="13699"/>
                </a:lnTo>
                <a:lnTo>
                  <a:pt x="1168" y="13695"/>
                </a:lnTo>
                <a:lnTo>
                  <a:pt x="1152" y="13687"/>
                </a:lnTo>
                <a:lnTo>
                  <a:pt x="1136" y="13680"/>
                </a:lnTo>
                <a:lnTo>
                  <a:pt x="1122" y="13672"/>
                </a:lnTo>
                <a:lnTo>
                  <a:pt x="1108" y="13665"/>
                </a:lnTo>
                <a:lnTo>
                  <a:pt x="1084" y="13649"/>
                </a:lnTo>
                <a:lnTo>
                  <a:pt x="1061" y="13633"/>
                </a:lnTo>
                <a:lnTo>
                  <a:pt x="1042" y="13616"/>
                </a:lnTo>
                <a:lnTo>
                  <a:pt x="1024" y="13599"/>
                </a:lnTo>
                <a:lnTo>
                  <a:pt x="1007" y="13581"/>
                </a:lnTo>
                <a:lnTo>
                  <a:pt x="992" y="13563"/>
                </a:lnTo>
                <a:lnTo>
                  <a:pt x="995" y="13554"/>
                </a:lnTo>
                <a:lnTo>
                  <a:pt x="999" y="13546"/>
                </a:lnTo>
                <a:lnTo>
                  <a:pt x="1002" y="13537"/>
                </a:lnTo>
                <a:lnTo>
                  <a:pt x="1006" y="13528"/>
                </a:lnTo>
                <a:lnTo>
                  <a:pt x="993" y="13515"/>
                </a:lnTo>
                <a:lnTo>
                  <a:pt x="981" y="13502"/>
                </a:lnTo>
                <a:lnTo>
                  <a:pt x="982" y="13492"/>
                </a:lnTo>
                <a:lnTo>
                  <a:pt x="982" y="13483"/>
                </a:lnTo>
                <a:lnTo>
                  <a:pt x="994" y="13480"/>
                </a:lnTo>
                <a:lnTo>
                  <a:pt x="1005" y="13479"/>
                </a:lnTo>
                <a:lnTo>
                  <a:pt x="1015" y="13478"/>
                </a:lnTo>
                <a:lnTo>
                  <a:pt x="1026" y="13477"/>
                </a:lnTo>
                <a:lnTo>
                  <a:pt x="1033" y="13490"/>
                </a:lnTo>
                <a:lnTo>
                  <a:pt x="1042" y="13503"/>
                </a:lnTo>
                <a:lnTo>
                  <a:pt x="1049" y="13516"/>
                </a:lnTo>
                <a:lnTo>
                  <a:pt x="1060" y="13528"/>
                </a:lnTo>
                <a:lnTo>
                  <a:pt x="1069" y="13537"/>
                </a:lnTo>
                <a:lnTo>
                  <a:pt x="1079" y="13544"/>
                </a:lnTo>
                <a:lnTo>
                  <a:pt x="1091" y="13550"/>
                </a:lnTo>
                <a:lnTo>
                  <a:pt x="1103" y="13554"/>
                </a:lnTo>
                <a:lnTo>
                  <a:pt x="1116" y="13557"/>
                </a:lnTo>
                <a:lnTo>
                  <a:pt x="1129" y="13558"/>
                </a:lnTo>
                <a:lnTo>
                  <a:pt x="1142" y="13558"/>
                </a:lnTo>
                <a:lnTo>
                  <a:pt x="1154" y="13556"/>
                </a:lnTo>
                <a:lnTo>
                  <a:pt x="1167" y="13552"/>
                </a:lnTo>
                <a:lnTo>
                  <a:pt x="1176" y="13548"/>
                </a:lnTo>
                <a:lnTo>
                  <a:pt x="1185" y="13542"/>
                </a:lnTo>
                <a:lnTo>
                  <a:pt x="1191" y="13536"/>
                </a:lnTo>
                <a:lnTo>
                  <a:pt x="1193" y="13533"/>
                </a:lnTo>
                <a:lnTo>
                  <a:pt x="1195" y="13528"/>
                </a:lnTo>
                <a:lnTo>
                  <a:pt x="1196" y="13525"/>
                </a:lnTo>
                <a:lnTo>
                  <a:pt x="1196" y="13521"/>
                </a:lnTo>
                <a:lnTo>
                  <a:pt x="1196" y="13517"/>
                </a:lnTo>
                <a:lnTo>
                  <a:pt x="1195" y="13512"/>
                </a:lnTo>
                <a:lnTo>
                  <a:pt x="1193" y="13508"/>
                </a:lnTo>
                <a:lnTo>
                  <a:pt x="1191" y="13503"/>
                </a:lnTo>
                <a:lnTo>
                  <a:pt x="1188" y="13498"/>
                </a:lnTo>
                <a:lnTo>
                  <a:pt x="1185" y="13492"/>
                </a:lnTo>
                <a:lnTo>
                  <a:pt x="1180" y="13488"/>
                </a:lnTo>
                <a:lnTo>
                  <a:pt x="1174" y="13484"/>
                </a:lnTo>
                <a:lnTo>
                  <a:pt x="1161" y="13476"/>
                </a:lnTo>
                <a:lnTo>
                  <a:pt x="1148" y="13471"/>
                </a:lnTo>
                <a:lnTo>
                  <a:pt x="1116" y="13461"/>
                </a:lnTo>
                <a:lnTo>
                  <a:pt x="1082" y="13453"/>
                </a:lnTo>
                <a:lnTo>
                  <a:pt x="1085" y="13444"/>
                </a:lnTo>
                <a:lnTo>
                  <a:pt x="1086" y="13436"/>
                </a:lnTo>
                <a:lnTo>
                  <a:pt x="1088" y="13427"/>
                </a:lnTo>
                <a:lnTo>
                  <a:pt x="1090" y="13419"/>
                </a:lnTo>
                <a:lnTo>
                  <a:pt x="1095" y="13411"/>
                </a:lnTo>
                <a:lnTo>
                  <a:pt x="1098" y="13403"/>
                </a:lnTo>
                <a:lnTo>
                  <a:pt x="1098" y="13395"/>
                </a:lnTo>
                <a:lnTo>
                  <a:pt x="1097" y="13387"/>
                </a:lnTo>
                <a:lnTo>
                  <a:pt x="1095" y="13379"/>
                </a:lnTo>
                <a:lnTo>
                  <a:pt x="1091" y="13372"/>
                </a:lnTo>
                <a:lnTo>
                  <a:pt x="1085" y="13364"/>
                </a:lnTo>
                <a:lnTo>
                  <a:pt x="1077" y="13358"/>
                </a:lnTo>
                <a:lnTo>
                  <a:pt x="1069" y="13350"/>
                </a:lnTo>
                <a:lnTo>
                  <a:pt x="1059" y="13344"/>
                </a:lnTo>
                <a:lnTo>
                  <a:pt x="1048" y="13336"/>
                </a:lnTo>
                <a:lnTo>
                  <a:pt x="1035" y="13330"/>
                </a:lnTo>
                <a:lnTo>
                  <a:pt x="1010" y="13316"/>
                </a:lnTo>
                <a:lnTo>
                  <a:pt x="980" y="13303"/>
                </a:lnTo>
                <a:lnTo>
                  <a:pt x="977" y="13292"/>
                </a:lnTo>
                <a:lnTo>
                  <a:pt x="975" y="13280"/>
                </a:lnTo>
                <a:lnTo>
                  <a:pt x="978" y="13278"/>
                </a:lnTo>
                <a:lnTo>
                  <a:pt x="981" y="13273"/>
                </a:lnTo>
                <a:lnTo>
                  <a:pt x="982" y="13270"/>
                </a:lnTo>
                <a:lnTo>
                  <a:pt x="982" y="13266"/>
                </a:lnTo>
                <a:lnTo>
                  <a:pt x="974" y="13252"/>
                </a:lnTo>
                <a:lnTo>
                  <a:pt x="963" y="13237"/>
                </a:lnTo>
                <a:lnTo>
                  <a:pt x="963" y="13229"/>
                </a:lnTo>
                <a:lnTo>
                  <a:pt x="960" y="13220"/>
                </a:lnTo>
                <a:lnTo>
                  <a:pt x="950" y="13205"/>
                </a:lnTo>
                <a:lnTo>
                  <a:pt x="940" y="13191"/>
                </a:lnTo>
                <a:lnTo>
                  <a:pt x="942" y="13183"/>
                </a:lnTo>
                <a:lnTo>
                  <a:pt x="944" y="13173"/>
                </a:lnTo>
                <a:lnTo>
                  <a:pt x="945" y="13165"/>
                </a:lnTo>
                <a:lnTo>
                  <a:pt x="947" y="13156"/>
                </a:lnTo>
                <a:lnTo>
                  <a:pt x="950" y="13151"/>
                </a:lnTo>
                <a:lnTo>
                  <a:pt x="952" y="13145"/>
                </a:lnTo>
                <a:lnTo>
                  <a:pt x="953" y="13139"/>
                </a:lnTo>
                <a:lnTo>
                  <a:pt x="953" y="13133"/>
                </a:lnTo>
                <a:lnTo>
                  <a:pt x="952" y="13126"/>
                </a:lnTo>
                <a:lnTo>
                  <a:pt x="951" y="13120"/>
                </a:lnTo>
                <a:lnTo>
                  <a:pt x="948" y="13113"/>
                </a:lnTo>
                <a:lnTo>
                  <a:pt x="944" y="13107"/>
                </a:lnTo>
                <a:lnTo>
                  <a:pt x="943" y="13104"/>
                </a:lnTo>
                <a:lnTo>
                  <a:pt x="940" y="13101"/>
                </a:lnTo>
                <a:lnTo>
                  <a:pt x="938" y="13097"/>
                </a:lnTo>
                <a:lnTo>
                  <a:pt x="934" y="13093"/>
                </a:lnTo>
                <a:lnTo>
                  <a:pt x="934" y="13064"/>
                </a:lnTo>
                <a:lnTo>
                  <a:pt x="935" y="13037"/>
                </a:lnTo>
                <a:lnTo>
                  <a:pt x="935" y="13008"/>
                </a:lnTo>
                <a:lnTo>
                  <a:pt x="935" y="12979"/>
                </a:lnTo>
                <a:lnTo>
                  <a:pt x="919" y="12973"/>
                </a:lnTo>
                <a:lnTo>
                  <a:pt x="903" y="12966"/>
                </a:lnTo>
                <a:lnTo>
                  <a:pt x="914" y="12953"/>
                </a:lnTo>
                <a:lnTo>
                  <a:pt x="921" y="12940"/>
                </a:lnTo>
                <a:lnTo>
                  <a:pt x="928" y="12926"/>
                </a:lnTo>
                <a:lnTo>
                  <a:pt x="931" y="12912"/>
                </a:lnTo>
                <a:lnTo>
                  <a:pt x="934" y="12898"/>
                </a:lnTo>
                <a:lnTo>
                  <a:pt x="934" y="12883"/>
                </a:lnTo>
                <a:lnTo>
                  <a:pt x="933" y="12868"/>
                </a:lnTo>
                <a:lnTo>
                  <a:pt x="931" y="12853"/>
                </a:lnTo>
                <a:lnTo>
                  <a:pt x="927" y="12837"/>
                </a:lnTo>
                <a:lnTo>
                  <a:pt x="921" y="12822"/>
                </a:lnTo>
                <a:lnTo>
                  <a:pt x="914" y="12806"/>
                </a:lnTo>
                <a:lnTo>
                  <a:pt x="906" y="12790"/>
                </a:lnTo>
                <a:lnTo>
                  <a:pt x="898" y="12774"/>
                </a:lnTo>
                <a:lnTo>
                  <a:pt x="888" y="12757"/>
                </a:lnTo>
                <a:lnTo>
                  <a:pt x="877" y="12741"/>
                </a:lnTo>
                <a:lnTo>
                  <a:pt x="866" y="12724"/>
                </a:lnTo>
                <a:lnTo>
                  <a:pt x="842" y="12691"/>
                </a:lnTo>
                <a:lnTo>
                  <a:pt x="817" y="12657"/>
                </a:lnTo>
                <a:lnTo>
                  <a:pt x="791" y="12623"/>
                </a:lnTo>
                <a:lnTo>
                  <a:pt x="765" y="12590"/>
                </a:lnTo>
                <a:lnTo>
                  <a:pt x="757" y="12582"/>
                </a:lnTo>
                <a:lnTo>
                  <a:pt x="749" y="12575"/>
                </a:lnTo>
                <a:lnTo>
                  <a:pt x="743" y="12567"/>
                </a:lnTo>
                <a:lnTo>
                  <a:pt x="738" y="12560"/>
                </a:lnTo>
                <a:lnTo>
                  <a:pt x="739" y="12560"/>
                </a:lnTo>
                <a:lnTo>
                  <a:pt x="742" y="12548"/>
                </a:lnTo>
                <a:lnTo>
                  <a:pt x="746" y="12537"/>
                </a:lnTo>
                <a:lnTo>
                  <a:pt x="747" y="12531"/>
                </a:lnTo>
                <a:lnTo>
                  <a:pt x="747" y="12526"/>
                </a:lnTo>
                <a:lnTo>
                  <a:pt x="747" y="12519"/>
                </a:lnTo>
                <a:lnTo>
                  <a:pt x="744" y="12513"/>
                </a:lnTo>
                <a:lnTo>
                  <a:pt x="737" y="12497"/>
                </a:lnTo>
                <a:lnTo>
                  <a:pt x="729" y="12481"/>
                </a:lnTo>
                <a:lnTo>
                  <a:pt x="724" y="12465"/>
                </a:lnTo>
                <a:lnTo>
                  <a:pt x="719" y="12449"/>
                </a:lnTo>
                <a:lnTo>
                  <a:pt x="717" y="12434"/>
                </a:lnTo>
                <a:lnTo>
                  <a:pt x="715" y="12418"/>
                </a:lnTo>
                <a:lnTo>
                  <a:pt x="714" y="12403"/>
                </a:lnTo>
                <a:lnTo>
                  <a:pt x="714" y="12388"/>
                </a:lnTo>
                <a:lnTo>
                  <a:pt x="715" y="12358"/>
                </a:lnTo>
                <a:lnTo>
                  <a:pt x="718" y="12329"/>
                </a:lnTo>
                <a:lnTo>
                  <a:pt x="723" y="12300"/>
                </a:lnTo>
                <a:lnTo>
                  <a:pt x="727" y="12271"/>
                </a:lnTo>
                <a:lnTo>
                  <a:pt x="729" y="12243"/>
                </a:lnTo>
                <a:lnTo>
                  <a:pt x="731" y="12214"/>
                </a:lnTo>
                <a:lnTo>
                  <a:pt x="732" y="12185"/>
                </a:lnTo>
                <a:lnTo>
                  <a:pt x="732" y="12156"/>
                </a:lnTo>
                <a:lnTo>
                  <a:pt x="731" y="12128"/>
                </a:lnTo>
                <a:lnTo>
                  <a:pt x="731" y="12099"/>
                </a:lnTo>
                <a:lnTo>
                  <a:pt x="730" y="12070"/>
                </a:lnTo>
                <a:lnTo>
                  <a:pt x="730" y="12040"/>
                </a:lnTo>
                <a:lnTo>
                  <a:pt x="729" y="12035"/>
                </a:lnTo>
                <a:lnTo>
                  <a:pt x="728" y="12028"/>
                </a:lnTo>
                <a:lnTo>
                  <a:pt x="726" y="12022"/>
                </a:lnTo>
                <a:lnTo>
                  <a:pt x="722" y="12015"/>
                </a:lnTo>
                <a:lnTo>
                  <a:pt x="715" y="12009"/>
                </a:lnTo>
                <a:lnTo>
                  <a:pt x="707" y="12003"/>
                </a:lnTo>
                <a:lnTo>
                  <a:pt x="696" y="11999"/>
                </a:lnTo>
                <a:lnTo>
                  <a:pt x="682" y="11994"/>
                </a:lnTo>
                <a:lnTo>
                  <a:pt x="668" y="11992"/>
                </a:lnTo>
                <a:lnTo>
                  <a:pt x="658" y="11991"/>
                </a:lnTo>
                <a:lnTo>
                  <a:pt x="648" y="11992"/>
                </a:lnTo>
                <a:lnTo>
                  <a:pt x="641" y="11994"/>
                </a:lnTo>
                <a:lnTo>
                  <a:pt x="634" y="11997"/>
                </a:lnTo>
                <a:lnTo>
                  <a:pt x="629" y="12002"/>
                </a:lnTo>
                <a:lnTo>
                  <a:pt x="624" y="12006"/>
                </a:lnTo>
                <a:lnTo>
                  <a:pt x="619" y="12010"/>
                </a:lnTo>
                <a:lnTo>
                  <a:pt x="614" y="12016"/>
                </a:lnTo>
                <a:lnTo>
                  <a:pt x="608" y="12020"/>
                </a:lnTo>
                <a:lnTo>
                  <a:pt x="606" y="12022"/>
                </a:lnTo>
                <a:lnTo>
                  <a:pt x="604" y="12025"/>
                </a:lnTo>
                <a:lnTo>
                  <a:pt x="603" y="12027"/>
                </a:lnTo>
                <a:lnTo>
                  <a:pt x="603" y="12031"/>
                </a:lnTo>
                <a:lnTo>
                  <a:pt x="604" y="12045"/>
                </a:lnTo>
                <a:lnTo>
                  <a:pt x="604" y="12059"/>
                </a:lnTo>
                <a:lnTo>
                  <a:pt x="603" y="12073"/>
                </a:lnTo>
                <a:lnTo>
                  <a:pt x="601" y="12086"/>
                </a:lnTo>
                <a:lnTo>
                  <a:pt x="595" y="12113"/>
                </a:lnTo>
                <a:lnTo>
                  <a:pt x="587" y="12137"/>
                </a:lnTo>
                <a:lnTo>
                  <a:pt x="580" y="12163"/>
                </a:lnTo>
                <a:lnTo>
                  <a:pt x="573" y="12188"/>
                </a:lnTo>
                <a:lnTo>
                  <a:pt x="571" y="12201"/>
                </a:lnTo>
                <a:lnTo>
                  <a:pt x="569" y="12215"/>
                </a:lnTo>
                <a:lnTo>
                  <a:pt x="569" y="12229"/>
                </a:lnTo>
                <a:lnTo>
                  <a:pt x="570" y="12243"/>
                </a:lnTo>
                <a:lnTo>
                  <a:pt x="571" y="12273"/>
                </a:lnTo>
                <a:lnTo>
                  <a:pt x="571" y="12298"/>
                </a:lnTo>
                <a:lnTo>
                  <a:pt x="571" y="12324"/>
                </a:lnTo>
                <a:lnTo>
                  <a:pt x="573" y="12350"/>
                </a:lnTo>
                <a:lnTo>
                  <a:pt x="574" y="12363"/>
                </a:lnTo>
                <a:lnTo>
                  <a:pt x="578" y="12376"/>
                </a:lnTo>
                <a:lnTo>
                  <a:pt x="581" y="12391"/>
                </a:lnTo>
                <a:lnTo>
                  <a:pt x="585" y="12406"/>
                </a:lnTo>
                <a:lnTo>
                  <a:pt x="591" y="12421"/>
                </a:lnTo>
                <a:lnTo>
                  <a:pt x="599" y="12438"/>
                </a:lnTo>
                <a:lnTo>
                  <a:pt x="608" y="12456"/>
                </a:lnTo>
                <a:lnTo>
                  <a:pt x="620" y="12475"/>
                </a:lnTo>
                <a:lnTo>
                  <a:pt x="620" y="12475"/>
                </a:lnTo>
                <a:lnTo>
                  <a:pt x="622" y="12476"/>
                </a:lnTo>
                <a:lnTo>
                  <a:pt x="623" y="12481"/>
                </a:lnTo>
                <a:lnTo>
                  <a:pt x="624" y="12485"/>
                </a:lnTo>
                <a:lnTo>
                  <a:pt x="624" y="12490"/>
                </a:lnTo>
                <a:lnTo>
                  <a:pt x="624" y="12502"/>
                </a:lnTo>
                <a:lnTo>
                  <a:pt x="624" y="12510"/>
                </a:lnTo>
                <a:lnTo>
                  <a:pt x="621" y="12516"/>
                </a:lnTo>
                <a:lnTo>
                  <a:pt x="620" y="12523"/>
                </a:lnTo>
                <a:lnTo>
                  <a:pt x="618" y="12532"/>
                </a:lnTo>
                <a:lnTo>
                  <a:pt x="618" y="12541"/>
                </a:lnTo>
                <a:lnTo>
                  <a:pt x="619" y="12550"/>
                </a:lnTo>
                <a:lnTo>
                  <a:pt x="620" y="12559"/>
                </a:lnTo>
                <a:lnTo>
                  <a:pt x="623" y="12567"/>
                </a:lnTo>
                <a:lnTo>
                  <a:pt x="627" y="12575"/>
                </a:lnTo>
                <a:lnTo>
                  <a:pt x="627" y="12578"/>
                </a:lnTo>
                <a:lnTo>
                  <a:pt x="628" y="12582"/>
                </a:lnTo>
                <a:lnTo>
                  <a:pt x="630" y="12585"/>
                </a:lnTo>
                <a:lnTo>
                  <a:pt x="633" y="12587"/>
                </a:lnTo>
                <a:lnTo>
                  <a:pt x="633" y="12587"/>
                </a:lnTo>
                <a:lnTo>
                  <a:pt x="635" y="12589"/>
                </a:lnTo>
                <a:lnTo>
                  <a:pt x="630" y="12615"/>
                </a:lnTo>
                <a:lnTo>
                  <a:pt x="626" y="12642"/>
                </a:lnTo>
                <a:lnTo>
                  <a:pt x="622" y="12648"/>
                </a:lnTo>
                <a:lnTo>
                  <a:pt x="619" y="12654"/>
                </a:lnTo>
                <a:lnTo>
                  <a:pt x="614" y="12660"/>
                </a:lnTo>
                <a:lnTo>
                  <a:pt x="608" y="12664"/>
                </a:lnTo>
                <a:lnTo>
                  <a:pt x="600" y="12669"/>
                </a:lnTo>
                <a:lnTo>
                  <a:pt x="590" y="12673"/>
                </a:lnTo>
                <a:lnTo>
                  <a:pt x="579" y="12675"/>
                </a:lnTo>
                <a:lnTo>
                  <a:pt x="565" y="12677"/>
                </a:lnTo>
                <a:lnTo>
                  <a:pt x="559" y="12678"/>
                </a:lnTo>
                <a:lnTo>
                  <a:pt x="556" y="12681"/>
                </a:lnTo>
                <a:lnTo>
                  <a:pt x="553" y="12685"/>
                </a:lnTo>
                <a:lnTo>
                  <a:pt x="550" y="12689"/>
                </a:lnTo>
                <a:lnTo>
                  <a:pt x="548" y="12699"/>
                </a:lnTo>
                <a:lnTo>
                  <a:pt x="545" y="12709"/>
                </a:lnTo>
                <a:lnTo>
                  <a:pt x="545" y="12715"/>
                </a:lnTo>
                <a:lnTo>
                  <a:pt x="548" y="12721"/>
                </a:lnTo>
                <a:lnTo>
                  <a:pt x="550" y="12726"/>
                </a:lnTo>
                <a:lnTo>
                  <a:pt x="555" y="12733"/>
                </a:lnTo>
                <a:lnTo>
                  <a:pt x="562" y="12738"/>
                </a:lnTo>
                <a:lnTo>
                  <a:pt x="570" y="12743"/>
                </a:lnTo>
                <a:lnTo>
                  <a:pt x="581" y="12750"/>
                </a:lnTo>
                <a:lnTo>
                  <a:pt x="594" y="12755"/>
                </a:lnTo>
                <a:lnTo>
                  <a:pt x="618" y="12767"/>
                </a:lnTo>
                <a:lnTo>
                  <a:pt x="638" y="12776"/>
                </a:lnTo>
                <a:lnTo>
                  <a:pt x="646" y="12782"/>
                </a:lnTo>
                <a:lnTo>
                  <a:pt x="652" y="12786"/>
                </a:lnTo>
                <a:lnTo>
                  <a:pt x="658" y="12790"/>
                </a:lnTo>
                <a:lnTo>
                  <a:pt x="662" y="12795"/>
                </a:lnTo>
                <a:lnTo>
                  <a:pt x="665" y="12800"/>
                </a:lnTo>
                <a:lnTo>
                  <a:pt x="668" y="12804"/>
                </a:lnTo>
                <a:lnTo>
                  <a:pt x="669" y="12808"/>
                </a:lnTo>
                <a:lnTo>
                  <a:pt x="669" y="12813"/>
                </a:lnTo>
                <a:lnTo>
                  <a:pt x="668" y="12818"/>
                </a:lnTo>
                <a:lnTo>
                  <a:pt x="667" y="12822"/>
                </a:lnTo>
                <a:lnTo>
                  <a:pt x="665" y="12826"/>
                </a:lnTo>
                <a:lnTo>
                  <a:pt x="662" y="12832"/>
                </a:lnTo>
                <a:lnTo>
                  <a:pt x="658" y="12838"/>
                </a:lnTo>
                <a:lnTo>
                  <a:pt x="652" y="12844"/>
                </a:lnTo>
                <a:lnTo>
                  <a:pt x="646" y="12849"/>
                </a:lnTo>
                <a:lnTo>
                  <a:pt x="639" y="12854"/>
                </a:lnTo>
                <a:lnTo>
                  <a:pt x="631" y="12857"/>
                </a:lnTo>
                <a:lnTo>
                  <a:pt x="621" y="12861"/>
                </a:lnTo>
                <a:lnTo>
                  <a:pt x="610" y="12863"/>
                </a:lnTo>
                <a:lnTo>
                  <a:pt x="597" y="12864"/>
                </a:lnTo>
                <a:lnTo>
                  <a:pt x="579" y="12865"/>
                </a:lnTo>
                <a:lnTo>
                  <a:pt x="563" y="12867"/>
                </a:lnTo>
                <a:lnTo>
                  <a:pt x="550" y="12871"/>
                </a:lnTo>
                <a:lnTo>
                  <a:pt x="539" y="12876"/>
                </a:lnTo>
                <a:lnTo>
                  <a:pt x="529" y="12882"/>
                </a:lnTo>
                <a:lnTo>
                  <a:pt x="521" y="12888"/>
                </a:lnTo>
                <a:lnTo>
                  <a:pt x="513" y="12896"/>
                </a:lnTo>
                <a:lnTo>
                  <a:pt x="505" y="12902"/>
                </a:lnTo>
                <a:lnTo>
                  <a:pt x="499" y="12889"/>
                </a:lnTo>
                <a:lnTo>
                  <a:pt x="491" y="12877"/>
                </a:lnTo>
                <a:lnTo>
                  <a:pt x="484" y="12864"/>
                </a:lnTo>
                <a:lnTo>
                  <a:pt x="476" y="12851"/>
                </a:lnTo>
                <a:lnTo>
                  <a:pt x="473" y="12841"/>
                </a:lnTo>
                <a:lnTo>
                  <a:pt x="471" y="12831"/>
                </a:lnTo>
                <a:lnTo>
                  <a:pt x="470" y="12826"/>
                </a:lnTo>
                <a:lnTo>
                  <a:pt x="468" y="12821"/>
                </a:lnTo>
                <a:lnTo>
                  <a:pt x="464" y="12816"/>
                </a:lnTo>
                <a:lnTo>
                  <a:pt x="458" y="12810"/>
                </a:lnTo>
                <a:lnTo>
                  <a:pt x="455" y="12801"/>
                </a:lnTo>
                <a:lnTo>
                  <a:pt x="452" y="12792"/>
                </a:lnTo>
                <a:lnTo>
                  <a:pt x="449" y="12783"/>
                </a:lnTo>
                <a:lnTo>
                  <a:pt x="447" y="12774"/>
                </a:lnTo>
                <a:lnTo>
                  <a:pt x="447" y="12767"/>
                </a:lnTo>
                <a:lnTo>
                  <a:pt x="449" y="12758"/>
                </a:lnTo>
                <a:lnTo>
                  <a:pt x="453" y="12751"/>
                </a:lnTo>
                <a:lnTo>
                  <a:pt x="459" y="12744"/>
                </a:lnTo>
                <a:lnTo>
                  <a:pt x="470" y="12733"/>
                </a:lnTo>
                <a:lnTo>
                  <a:pt x="478" y="12721"/>
                </a:lnTo>
                <a:lnTo>
                  <a:pt x="484" y="12709"/>
                </a:lnTo>
                <a:lnTo>
                  <a:pt x="489" y="12696"/>
                </a:lnTo>
                <a:lnTo>
                  <a:pt x="491" y="12683"/>
                </a:lnTo>
                <a:lnTo>
                  <a:pt x="492" y="12670"/>
                </a:lnTo>
                <a:lnTo>
                  <a:pt x="492" y="12657"/>
                </a:lnTo>
                <a:lnTo>
                  <a:pt x="491" y="12643"/>
                </a:lnTo>
                <a:lnTo>
                  <a:pt x="489" y="12629"/>
                </a:lnTo>
                <a:lnTo>
                  <a:pt x="486" y="12614"/>
                </a:lnTo>
                <a:lnTo>
                  <a:pt x="481" y="12600"/>
                </a:lnTo>
                <a:lnTo>
                  <a:pt x="477" y="12585"/>
                </a:lnTo>
                <a:lnTo>
                  <a:pt x="469" y="12557"/>
                </a:lnTo>
                <a:lnTo>
                  <a:pt x="459" y="12528"/>
                </a:lnTo>
                <a:lnTo>
                  <a:pt x="455" y="12515"/>
                </a:lnTo>
                <a:lnTo>
                  <a:pt x="452" y="12502"/>
                </a:lnTo>
                <a:lnTo>
                  <a:pt x="449" y="12490"/>
                </a:lnTo>
                <a:lnTo>
                  <a:pt x="448" y="12479"/>
                </a:lnTo>
                <a:lnTo>
                  <a:pt x="448" y="12472"/>
                </a:lnTo>
                <a:lnTo>
                  <a:pt x="449" y="12467"/>
                </a:lnTo>
                <a:lnTo>
                  <a:pt x="450" y="12462"/>
                </a:lnTo>
                <a:lnTo>
                  <a:pt x="453" y="12456"/>
                </a:lnTo>
                <a:lnTo>
                  <a:pt x="456" y="12452"/>
                </a:lnTo>
                <a:lnTo>
                  <a:pt x="459" y="12447"/>
                </a:lnTo>
                <a:lnTo>
                  <a:pt x="464" y="12442"/>
                </a:lnTo>
                <a:lnTo>
                  <a:pt x="470" y="12438"/>
                </a:lnTo>
                <a:lnTo>
                  <a:pt x="481" y="12430"/>
                </a:lnTo>
                <a:lnTo>
                  <a:pt x="490" y="12420"/>
                </a:lnTo>
                <a:lnTo>
                  <a:pt x="497" y="12411"/>
                </a:lnTo>
                <a:lnTo>
                  <a:pt x="504" y="12401"/>
                </a:lnTo>
                <a:lnTo>
                  <a:pt x="508" y="12391"/>
                </a:lnTo>
                <a:lnTo>
                  <a:pt x="510" y="12380"/>
                </a:lnTo>
                <a:lnTo>
                  <a:pt x="511" y="12370"/>
                </a:lnTo>
                <a:lnTo>
                  <a:pt x="511" y="12358"/>
                </a:lnTo>
                <a:lnTo>
                  <a:pt x="510" y="12347"/>
                </a:lnTo>
                <a:lnTo>
                  <a:pt x="508" y="12336"/>
                </a:lnTo>
                <a:lnTo>
                  <a:pt x="505" y="12324"/>
                </a:lnTo>
                <a:lnTo>
                  <a:pt x="501" y="12312"/>
                </a:lnTo>
                <a:lnTo>
                  <a:pt x="490" y="12288"/>
                </a:lnTo>
                <a:lnTo>
                  <a:pt x="478" y="12262"/>
                </a:lnTo>
                <a:lnTo>
                  <a:pt x="475" y="12258"/>
                </a:lnTo>
                <a:lnTo>
                  <a:pt x="472" y="12255"/>
                </a:lnTo>
                <a:lnTo>
                  <a:pt x="468" y="12250"/>
                </a:lnTo>
                <a:lnTo>
                  <a:pt x="463" y="12247"/>
                </a:lnTo>
                <a:lnTo>
                  <a:pt x="458" y="12244"/>
                </a:lnTo>
                <a:lnTo>
                  <a:pt x="452" y="12242"/>
                </a:lnTo>
                <a:lnTo>
                  <a:pt x="445" y="12240"/>
                </a:lnTo>
                <a:lnTo>
                  <a:pt x="438" y="12240"/>
                </a:lnTo>
                <a:lnTo>
                  <a:pt x="433" y="12241"/>
                </a:lnTo>
                <a:lnTo>
                  <a:pt x="428" y="12242"/>
                </a:lnTo>
                <a:lnTo>
                  <a:pt x="424" y="12243"/>
                </a:lnTo>
                <a:lnTo>
                  <a:pt x="421" y="12246"/>
                </a:lnTo>
                <a:lnTo>
                  <a:pt x="416" y="12248"/>
                </a:lnTo>
                <a:lnTo>
                  <a:pt x="414" y="12251"/>
                </a:lnTo>
                <a:lnTo>
                  <a:pt x="412" y="12254"/>
                </a:lnTo>
                <a:lnTo>
                  <a:pt x="411" y="12257"/>
                </a:lnTo>
                <a:lnTo>
                  <a:pt x="409" y="12266"/>
                </a:lnTo>
                <a:lnTo>
                  <a:pt x="410" y="12276"/>
                </a:lnTo>
                <a:lnTo>
                  <a:pt x="412" y="12286"/>
                </a:lnTo>
                <a:lnTo>
                  <a:pt x="413" y="12296"/>
                </a:lnTo>
                <a:lnTo>
                  <a:pt x="420" y="12312"/>
                </a:lnTo>
                <a:lnTo>
                  <a:pt x="426" y="12330"/>
                </a:lnTo>
                <a:lnTo>
                  <a:pt x="427" y="12335"/>
                </a:lnTo>
                <a:lnTo>
                  <a:pt x="427" y="12338"/>
                </a:lnTo>
                <a:lnTo>
                  <a:pt x="427" y="12341"/>
                </a:lnTo>
                <a:lnTo>
                  <a:pt x="426" y="12344"/>
                </a:lnTo>
                <a:lnTo>
                  <a:pt x="424" y="12346"/>
                </a:lnTo>
                <a:lnTo>
                  <a:pt x="422" y="12347"/>
                </a:lnTo>
                <a:lnTo>
                  <a:pt x="417" y="12348"/>
                </a:lnTo>
                <a:lnTo>
                  <a:pt x="412" y="12348"/>
                </a:lnTo>
                <a:lnTo>
                  <a:pt x="401" y="12347"/>
                </a:lnTo>
                <a:lnTo>
                  <a:pt x="392" y="12345"/>
                </a:lnTo>
                <a:lnTo>
                  <a:pt x="384" y="12343"/>
                </a:lnTo>
                <a:lnTo>
                  <a:pt x="378" y="12340"/>
                </a:lnTo>
                <a:lnTo>
                  <a:pt x="373" y="12337"/>
                </a:lnTo>
                <a:lnTo>
                  <a:pt x="369" y="12334"/>
                </a:lnTo>
                <a:lnTo>
                  <a:pt x="366" y="12329"/>
                </a:lnTo>
                <a:lnTo>
                  <a:pt x="363" y="12325"/>
                </a:lnTo>
                <a:lnTo>
                  <a:pt x="360" y="12315"/>
                </a:lnTo>
                <a:lnTo>
                  <a:pt x="357" y="12307"/>
                </a:lnTo>
                <a:lnTo>
                  <a:pt x="354" y="12302"/>
                </a:lnTo>
                <a:lnTo>
                  <a:pt x="352" y="12297"/>
                </a:lnTo>
                <a:lnTo>
                  <a:pt x="350" y="12293"/>
                </a:lnTo>
                <a:lnTo>
                  <a:pt x="346" y="12290"/>
                </a:lnTo>
                <a:lnTo>
                  <a:pt x="336" y="12279"/>
                </a:lnTo>
                <a:lnTo>
                  <a:pt x="330" y="12268"/>
                </a:lnTo>
                <a:lnTo>
                  <a:pt x="325" y="12259"/>
                </a:lnTo>
                <a:lnTo>
                  <a:pt x="322" y="12250"/>
                </a:lnTo>
                <a:lnTo>
                  <a:pt x="321" y="12245"/>
                </a:lnTo>
                <a:lnTo>
                  <a:pt x="321" y="12241"/>
                </a:lnTo>
                <a:lnTo>
                  <a:pt x="322" y="12236"/>
                </a:lnTo>
                <a:lnTo>
                  <a:pt x="323" y="12232"/>
                </a:lnTo>
                <a:lnTo>
                  <a:pt x="327" y="12223"/>
                </a:lnTo>
                <a:lnTo>
                  <a:pt x="333" y="12214"/>
                </a:lnTo>
                <a:lnTo>
                  <a:pt x="341" y="12202"/>
                </a:lnTo>
                <a:lnTo>
                  <a:pt x="346" y="12191"/>
                </a:lnTo>
                <a:lnTo>
                  <a:pt x="350" y="12179"/>
                </a:lnTo>
                <a:lnTo>
                  <a:pt x="352" y="12166"/>
                </a:lnTo>
                <a:lnTo>
                  <a:pt x="353" y="12153"/>
                </a:lnTo>
                <a:lnTo>
                  <a:pt x="353" y="12139"/>
                </a:lnTo>
                <a:lnTo>
                  <a:pt x="352" y="12127"/>
                </a:lnTo>
                <a:lnTo>
                  <a:pt x="350" y="12113"/>
                </a:lnTo>
                <a:lnTo>
                  <a:pt x="345" y="12085"/>
                </a:lnTo>
                <a:lnTo>
                  <a:pt x="339" y="12057"/>
                </a:lnTo>
                <a:lnTo>
                  <a:pt x="333" y="12031"/>
                </a:lnTo>
                <a:lnTo>
                  <a:pt x="329" y="12003"/>
                </a:lnTo>
                <a:lnTo>
                  <a:pt x="333" y="12001"/>
                </a:lnTo>
                <a:lnTo>
                  <a:pt x="337" y="11999"/>
                </a:lnTo>
                <a:lnTo>
                  <a:pt x="344" y="11997"/>
                </a:lnTo>
                <a:lnTo>
                  <a:pt x="349" y="11996"/>
                </a:lnTo>
                <a:lnTo>
                  <a:pt x="363" y="11995"/>
                </a:lnTo>
                <a:lnTo>
                  <a:pt x="377" y="11996"/>
                </a:lnTo>
                <a:lnTo>
                  <a:pt x="391" y="11996"/>
                </a:lnTo>
                <a:lnTo>
                  <a:pt x="402" y="11996"/>
                </a:lnTo>
                <a:lnTo>
                  <a:pt x="408" y="11995"/>
                </a:lnTo>
                <a:lnTo>
                  <a:pt x="413" y="11994"/>
                </a:lnTo>
                <a:lnTo>
                  <a:pt x="416" y="11992"/>
                </a:lnTo>
                <a:lnTo>
                  <a:pt x="420" y="11990"/>
                </a:lnTo>
                <a:lnTo>
                  <a:pt x="431" y="11977"/>
                </a:lnTo>
                <a:lnTo>
                  <a:pt x="441" y="11963"/>
                </a:lnTo>
                <a:lnTo>
                  <a:pt x="444" y="11956"/>
                </a:lnTo>
                <a:lnTo>
                  <a:pt x="447" y="11948"/>
                </a:lnTo>
                <a:lnTo>
                  <a:pt x="449" y="11941"/>
                </a:lnTo>
                <a:lnTo>
                  <a:pt x="452" y="11932"/>
                </a:lnTo>
                <a:lnTo>
                  <a:pt x="452" y="11925"/>
                </a:lnTo>
                <a:lnTo>
                  <a:pt x="452" y="11916"/>
                </a:lnTo>
                <a:lnTo>
                  <a:pt x="449" y="11908"/>
                </a:lnTo>
                <a:lnTo>
                  <a:pt x="447" y="11899"/>
                </a:lnTo>
                <a:lnTo>
                  <a:pt x="443" y="11890"/>
                </a:lnTo>
                <a:lnTo>
                  <a:pt x="439" y="11881"/>
                </a:lnTo>
                <a:lnTo>
                  <a:pt x="432" y="11872"/>
                </a:lnTo>
                <a:lnTo>
                  <a:pt x="425" y="11862"/>
                </a:lnTo>
                <a:lnTo>
                  <a:pt x="421" y="11858"/>
                </a:lnTo>
                <a:lnTo>
                  <a:pt x="415" y="11854"/>
                </a:lnTo>
                <a:lnTo>
                  <a:pt x="410" y="11851"/>
                </a:lnTo>
                <a:lnTo>
                  <a:pt x="404" y="11848"/>
                </a:lnTo>
                <a:lnTo>
                  <a:pt x="397" y="11847"/>
                </a:lnTo>
                <a:lnTo>
                  <a:pt x="391" y="11846"/>
                </a:lnTo>
                <a:lnTo>
                  <a:pt x="383" y="11846"/>
                </a:lnTo>
                <a:lnTo>
                  <a:pt x="378" y="11846"/>
                </a:lnTo>
                <a:lnTo>
                  <a:pt x="365" y="11850"/>
                </a:lnTo>
                <a:lnTo>
                  <a:pt x="354" y="11853"/>
                </a:lnTo>
                <a:lnTo>
                  <a:pt x="344" y="11859"/>
                </a:lnTo>
                <a:lnTo>
                  <a:pt x="333" y="11863"/>
                </a:lnTo>
                <a:lnTo>
                  <a:pt x="321" y="11854"/>
                </a:lnTo>
                <a:lnTo>
                  <a:pt x="312" y="11845"/>
                </a:lnTo>
                <a:lnTo>
                  <a:pt x="304" y="11835"/>
                </a:lnTo>
                <a:lnTo>
                  <a:pt x="297" y="11826"/>
                </a:lnTo>
                <a:lnTo>
                  <a:pt x="288" y="11816"/>
                </a:lnTo>
                <a:lnTo>
                  <a:pt x="279" y="11808"/>
                </a:lnTo>
                <a:lnTo>
                  <a:pt x="273" y="11803"/>
                </a:lnTo>
                <a:lnTo>
                  <a:pt x="267" y="11799"/>
                </a:lnTo>
                <a:lnTo>
                  <a:pt x="260" y="11795"/>
                </a:lnTo>
                <a:lnTo>
                  <a:pt x="252" y="11790"/>
                </a:lnTo>
                <a:lnTo>
                  <a:pt x="250" y="11790"/>
                </a:lnTo>
                <a:lnTo>
                  <a:pt x="247" y="11788"/>
                </a:lnTo>
                <a:lnTo>
                  <a:pt x="238" y="11784"/>
                </a:lnTo>
                <a:lnTo>
                  <a:pt x="232" y="11779"/>
                </a:lnTo>
                <a:lnTo>
                  <a:pt x="228" y="11774"/>
                </a:lnTo>
                <a:lnTo>
                  <a:pt x="227" y="11769"/>
                </a:lnTo>
                <a:lnTo>
                  <a:pt x="227" y="11764"/>
                </a:lnTo>
                <a:lnTo>
                  <a:pt x="230" y="11758"/>
                </a:lnTo>
                <a:lnTo>
                  <a:pt x="232" y="11753"/>
                </a:lnTo>
                <a:lnTo>
                  <a:pt x="235" y="11747"/>
                </a:lnTo>
                <a:lnTo>
                  <a:pt x="238" y="11740"/>
                </a:lnTo>
                <a:lnTo>
                  <a:pt x="241" y="11733"/>
                </a:lnTo>
                <a:lnTo>
                  <a:pt x="243" y="11725"/>
                </a:lnTo>
                <a:lnTo>
                  <a:pt x="246" y="11717"/>
                </a:lnTo>
                <a:lnTo>
                  <a:pt x="246" y="11708"/>
                </a:lnTo>
                <a:lnTo>
                  <a:pt x="243" y="11699"/>
                </a:lnTo>
                <a:lnTo>
                  <a:pt x="240" y="11689"/>
                </a:lnTo>
                <a:lnTo>
                  <a:pt x="234" y="11678"/>
                </a:lnTo>
                <a:lnTo>
                  <a:pt x="234" y="11677"/>
                </a:lnTo>
                <a:lnTo>
                  <a:pt x="256" y="11661"/>
                </a:lnTo>
                <a:lnTo>
                  <a:pt x="278" y="11645"/>
                </a:lnTo>
                <a:lnTo>
                  <a:pt x="282" y="11641"/>
                </a:lnTo>
                <a:lnTo>
                  <a:pt x="286" y="11636"/>
                </a:lnTo>
                <a:lnTo>
                  <a:pt x="289" y="11631"/>
                </a:lnTo>
                <a:lnTo>
                  <a:pt x="291" y="11626"/>
                </a:lnTo>
                <a:lnTo>
                  <a:pt x="292" y="11621"/>
                </a:lnTo>
                <a:lnTo>
                  <a:pt x="292" y="11614"/>
                </a:lnTo>
                <a:lnTo>
                  <a:pt x="290" y="11608"/>
                </a:lnTo>
                <a:lnTo>
                  <a:pt x="288" y="11602"/>
                </a:lnTo>
                <a:lnTo>
                  <a:pt x="284" y="11592"/>
                </a:lnTo>
                <a:lnTo>
                  <a:pt x="281" y="11582"/>
                </a:lnTo>
                <a:lnTo>
                  <a:pt x="279" y="11573"/>
                </a:lnTo>
                <a:lnTo>
                  <a:pt x="276" y="11564"/>
                </a:lnTo>
                <a:lnTo>
                  <a:pt x="273" y="11546"/>
                </a:lnTo>
                <a:lnTo>
                  <a:pt x="271" y="11528"/>
                </a:lnTo>
                <a:lnTo>
                  <a:pt x="268" y="11510"/>
                </a:lnTo>
                <a:lnTo>
                  <a:pt x="263" y="11492"/>
                </a:lnTo>
                <a:lnTo>
                  <a:pt x="259" y="11482"/>
                </a:lnTo>
                <a:lnTo>
                  <a:pt x="256" y="11473"/>
                </a:lnTo>
                <a:lnTo>
                  <a:pt x="251" y="11463"/>
                </a:lnTo>
                <a:lnTo>
                  <a:pt x="246" y="11453"/>
                </a:lnTo>
                <a:lnTo>
                  <a:pt x="239" y="11443"/>
                </a:lnTo>
                <a:lnTo>
                  <a:pt x="234" y="11433"/>
                </a:lnTo>
                <a:lnTo>
                  <a:pt x="231" y="11423"/>
                </a:lnTo>
                <a:lnTo>
                  <a:pt x="227" y="11414"/>
                </a:lnTo>
                <a:lnTo>
                  <a:pt x="224" y="11405"/>
                </a:lnTo>
                <a:lnTo>
                  <a:pt x="223" y="11396"/>
                </a:lnTo>
                <a:lnTo>
                  <a:pt x="222" y="11386"/>
                </a:lnTo>
                <a:lnTo>
                  <a:pt x="222" y="11378"/>
                </a:lnTo>
                <a:lnTo>
                  <a:pt x="223" y="11369"/>
                </a:lnTo>
                <a:lnTo>
                  <a:pt x="224" y="11359"/>
                </a:lnTo>
                <a:lnTo>
                  <a:pt x="226" y="11352"/>
                </a:lnTo>
                <a:lnTo>
                  <a:pt x="230" y="11343"/>
                </a:lnTo>
                <a:lnTo>
                  <a:pt x="233" y="11335"/>
                </a:lnTo>
                <a:lnTo>
                  <a:pt x="237" y="11326"/>
                </a:lnTo>
                <a:lnTo>
                  <a:pt x="242" y="11319"/>
                </a:lnTo>
                <a:lnTo>
                  <a:pt x="248" y="11311"/>
                </a:lnTo>
                <a:lnTo>
                  <a:pt x="256" y="11300"/>
                </a:lnTo>
                <a:lnTo>
                  <a:pt x="266" y="11288"/>
                </a:lnTo>
                <a:lnTo>
                  <a:pt x="269" y="11282"/>
                </a:lnTo>
                <a:lnTo>
                  <a:pt x="273" y="11276"/>
                </a:lnTo>
                <a:lnTo>
                  <a:pt x="276" y="11270"/>
                </a:lnTo>
                <a:lnTo>
                  <a:pt x="279" y="11263"/>
                </a:lnTo>
                <a:lnTo>
                  <a:pt x="280" y="11257"/>
                </a:lnTo>
                <a:lnTo>
                  <a:pt x="281" y="11250"/>
                </a:lnTo>
                <a:lnTo>
                  <a:pt x="280" y="11243"/>
                </a:lnTo>
                <a:lnTo>
                  <a:pt x="279" y="11236"/>
                </a:lnTo>
                <a:lnTo>
                  <a:pt x="274" y="11228"/>
                </a:lnTo>
                <a:lnTo>
                  <a:pt x="270" y="11220"/>
                </a:lnTo>
                <a:lnTo>
                  <a:pt x="264" y="11211"/>
                </a:lnTo>
                <a:lnTo>
                  <a:pt x="255" y="11203"/>
                </a:lnTo>
                <a:lnTo>
                  <a:pt x="253" y="11200"/>
                </a:lnTo>
                <a:lnTo>
                  <a:pt x="251" y="11197"/>
                </a:lnTo>
                <a:lnTo>
                  <a:pt x="250" y="11195"/>
                </a:lnTo>
                <a:lnTo>
                  <a:pt x="250" y="11193"/>
                </a:lnTo>
                <a:lnTo>
                  <a:pt x="251" y="11188"/>
                </a:lnTo>
                <a:lnTo>
                  <a:pt x="253" y="11184"/>
                </a:lnTo>
                <a:lnTo>
                  <a:pt x="260" y="11176"/>
                </a:lnTo>
                <a:lnTo>
                  <a:pt x="269" y="11168"/>
                </a:lnTo>
                <a:lnTo>
                  <a:pt x="276" y="11160"/>
                </a:lnTo>
                <a:lnTo>
                  <a:pt x="283" y="11150"/>
                </a:lnTo>
                <a:lnTo>
                  <a:pt x="288" y="11142"/>
                </a:lnTo>
                <a:lnTo>
                  <a:pt x="292" y="11132"/>
                </a:lnTo>
                <a:lnTo>
                  <a:pt x="296" y="11122"/>
                </a:lnTo>
                <a:lnTo>
                  <a:pt x="299" y="11112"/>
                </a:lnTo>
                <a:lnTo>
                  <a:pt x="301" y="11101"/>
                </a:lnTo>
                <a:lnTo>
                  <a:pt x="303" y="11091"/>
                </a:lnTo>
                <a:lnTo>
                  <a:pt x="305" y="11069"/>
                </a:lnTo>
                <a:lnTo>
                  <a:pt x="306" y="11048"/>
                </a:lnTo>
                <a:lnTo>
                  <a:pt x="309" y="11027"/>
                </a:lnTo>
                <a:lnTo>
                  <a:pt x="311" y="11005"/>
                </a:lnTo>
                <a:lnTo>
                  <a:pt x="311" y="11003"/>
                </a:lnTo>
                <a:lnTo>
                  <a:pt x="310" y="11001"/>
                </a:lnTo>
                <a:lnTo>
                  <a:pt x="309" y="10998"/>
                </a:lnTo>
                <a:lnTo>
                  <a:pt x="306" y="10996"/>
                </a:lnTo>
                <a:lnTo>
                  <a:pt x="302" y="10990"/>
                </a:lnTo>
                <a:lnTo>
                  <a:pt x="295" y="10986"/>
                </a:lnTo>
                <a:lnTo>
                  <a:pt x="286" y="10982"/>
                </a:lnTo>
                <a:lnTo>
                  <a:pt x="276" y="10977"/>
                </a:lnTo>
                <a:lnTo>
                  <a:pt x="267" y="10974"/>
                </a:lnTo>
                <a:lnTo>
                  <a:pt x="256" y="10972"/>
                </a:lnTo>
                <a:lnTo>
                  <a:pt x="232" y="10953"/>
                </a:lnTo>
                <a:lnTo>
                  <a:pt x="208" y="10934"/>
                </a:lnTo>
                <a:lnTo>
                  <a:pt x="185" y="10915"/>
                </a:lnTo>
                <a:lnTo>
                  <a:pt x="161" y="10895"/>
                </a:lnTo>
                <a:lnTo>
                  <a:pt x="165" y="10887"/>
                </a:lnTo>
                <a:lnTo>
                  <a:pt x="169" y="10875"/>
                </a:lnTo>
                <a:lnTo>
                  <a:pt x="172" y="10863"/>
                </a:lnTo>
                <a:lnTo>
                  <a:pt x="173" y="10863"/>
                </a:lnTo>
                <a:lnTo>
                  <a:pt x="180" y="10864"/>
                </a:lnTo>
                <a:lnTo>
                  <a:pt x="188" y="10865"/>
                </a:lnTo>
                <a:lnTo>
                  <a:pt x="194" y="10864"/>
                </a:lnTo>
                <a:lnTo>
                  <a:pt x="200" y="10863"/>
                </a:lnTo>
                <a:lnTo>
                  <a:pt x="204" y="10860"/>
                </a:lnTo>
                <a:lnTo>
                  <a:pt x="208" y="10856"/>
                </a:lnTo>
                <a:lnTo>
                  <a:pt x="210" y="10851"/>
                </a:lnTo>
                <a:lnTo>
                  <a:pt x="211" y="10844"/>
                </a:lnTo>
                <a:lnTo>
                  <a:pt x="214" y="10812"/>
                </a:lnTo>
                <a:lnTo>
                  <a:pt x="218" y="10781"/>
                </a:lnTo>
                <a:lnTo>
                  <a:pt x="220" y="10767"/>
                </a:lnTo>
                <a:lnTo>
                  <a:pt x="223" y="10753"/>
                </a:lnTo>
                <a:lnTo>
                  <a:pt x="227" y="10740"/>
                </a:lnTo>
                <a:lnTo>
                  <a:pt x="232" y="10727"/>
                </a:lnTo>
                <a:lnTo>
                  <a:pt x="237" y="10714"/>
                </a:lnTo>
                <a:lnTo>
                  <a:pt x="243" y="10701"/>
                </a:lnTo>
                <a:lnTo>
                  <a:pt x="251" y="10688"/>
                </a:lnTo>
                <a:lnTo>
                  <a:pt x="259" y="10677"/>
                </a:lnTo>
                <a:lnTo>
                  <a:pt x="269" y="10664"/>
                </a:lnTo>
                <a:lnTo>
                  <a:pt x="281" y="10651"/>
                </a:lnTo>
                <a:lnTo>
                  <a:pt x="294" y="10639"/>
                </a:lnTo>
                <a:lnTo>
                  <a:pt x="307" y="10626"/>
                </a:lnTo>
                <a:lnTo>
                  <a:pt x="312" y="10622"/>
                </a:lnTo>
                <a:lnTo>
                  <a:pt x="316" y="10617"/>
                </a:lnTo>
                <a:lnTo>
                  <a:pt x="317" y="10612"/>
                </a:lnTo>
                <a:lnTo>
                  <a:pt x="317" y="10606"/>
                </a:lnTo>
                <a:lnTo>
                  <a:pt x="316" y="10600"/>
                </a:lnTo>
                <a:lnTo>
                  <a:pt x="312" y="10593"/>
                </a:lnTo>
                <a:lnTo>
                  <a:pt x="305" y="10587"/>
                </a:lnTo>
                <a:lnTo>
                  <a:pt x="297" y="10580"/>
                </a:lnTo>
                <a:lnTo>
                  <a:pt x="288" y="10573"/>
                </a:lnTo>
                <a:lnTo>
                  <a:pt x="281" y="10567"/>
                </a:lnTo>
                <a:lnTo>
                  <a:pt x="273" y="10560"/>
                </a:lnTo>
                <a:lnTo>
                  <a:pt x="269" y="10553"/>
                </a:lnTo>
                <a:lnTo>
                  <a:pt x="265" y="10546"/>
                </a:lnTo>
                <a:lnTo>
                  <a:pt x="262" y="10541"/>
                </a:lnTo>
                <a:lnTo>
                  <a:pt x="258" y="10535"/>
                </a:lnTo>
                <a:lnTo>
                  <a:pt x="257" y="10528"/>
                </a:lnTo>
                <a:lnTo>
                  <a:pt x="256" y="10517"/>
                </a:lnTo>
                <a:lnTo>
                  <a:pt x="256" y="10505"/>
                </a:lnTo>
                <a:lnTo>
                  <a:pt x="257" y="10493"/>
                </a:lnTo>
                <a:lnTo>
                  <a:pt x="259" y="10481"/>
                </a:lnTo>
                <a:lnTo>
                  <a:pt x="263" y="10444"/>
                </a:lnTo>
                <a:lnTo>
                  <a:pt x="267" y="10407"/>
                </a:lnTo>
                <a:lnTo>
                  <a:pt x="271" y="10369"/>
                </a:lnTo>
                <a:lnTo>
                  <a:pt x="276" y="10332"/>
                </a:lnTo>
                <a:lnTo>
                  <a:pt x="283" y="10290"/>
                </a:lnTo>
                <a:lnTo>
                  <a:pt x="289" y="10249"/>
                </a:lnTo>
                <a:lnTo>
                  <a:pt x="296" y="10207"/>
                </a:lnTo>
                <a:lnTo>
                  <a:pt x="303" y="10166"/>
                </a:lnTo>
                <a:lnTo>
                  <a:pt x="310" y="10124"/>
                </a:lnTo>
                <a:lnTo>
                  <a:pt x="317" y="10082"/>
                </a:lnTo>
                <a:lnTo>
                  <a:pt x="323" y="10041"/>
                </a:lnTo>
                <a:lnTo>
                  <a:pt x="330" y="9999"/>
                </a:lnTo>
                <a:lnTo>
                  <a:pt x="330" y="9990"/>
                </a:lnTo>
                <a:lnTo>
                  <a:pt x="331" y="9979"/>
                </a:lnTo>
                <a:lnTo>
                  <a:pt x="329" y="9976"/>
                </a:lnTo>
                <a:lnTo>
                  <a:pt x="327" y="9972"/>
                </a:lnTo>
                <a:lnTo>
                  <a:pt x="326" y="9968"/>
                </a:lnTo>
                <a:lnTo>
                  <a:pt x="325" y="9965"/>
                </a:lnTo>
                <a:lnTo>
                  <a:pt x="329" y="9970"/>
                </a:lnTo>
                <a:lnTo>
                  <a:pt x="332" y="9977"/>
                </a:lnTo>
                <a:lnTo>
                  <a:pt x="336" y="9969"/>
                </a:lnTo>
                <a:lnTo>
                  <a:pt x="339" y="9962"/>
                </a:lnTo>
                <a:lnTo>
                  <a:pt x="342" y="9953"/>
                </a:lnTo>
                <a:lnTo>
                  <a:pt x="344" y="9945"/>
                </a:lnTo>
                <a:lnTo>
                  <a:pt x="344" y="9937"/>
                </a:lnTo>
                <a:lnTo>
                  <a:pt x="344" y="9928"/>
                </a:lnTo>
                <a:lnTo>
                  <a:pt x="342" y="9919"/>
                </a:lnTo>
                <a:lnTo>
                  <a:pt x="339" y="9911"/>
                </a:lnTo>
                <a:lnTo>
                  <a:pt x="338" y="9905"/>
                </a:lnTo>
                <a:lnTo>
                  <a:pt x="337" y="9899"/>
                </a:lnTo>
                <a:lnTo>
                  <a:pt x="337" y="9895"/>
                </a:lnTo>
                <a:lnTo>
                  <a:pt x="335" y="9891"/>
                </a:lnTo>
                <a:lnTo>
                  <a:pt x="334" y="9888"/>
                </a:lnTo>
                <a:lnTo>
                  <a:pt x="332" y="9885"/>
                </a:lnTo>
                <a:lnTo>
                  <a:pt x="338" y="9869"/>
                </a:lnTo>
                <a:lnTo>
                  <a:pt x="332" y="9868"/>
                </a:lnTo>
                <a:lnTo>
                  <a:pt x="329" y="9867"/>
                </a:lnTo>
                <a:lnTo>
                  <a:pt x="327" y="9866"/>
                </a:lnTo>
                <a:lnTo>
                  <a:pt x="313" y="9897"/>
                </a:lnTo>
                <a:lnTo>
                  <a:pt x="320" y="9877"/>
                </a:lnTo>
                <a:lnTo>
                  <a:pt x="327" y="9857"/>
                </a:lnTo>
                <a:lnTo>
                  <a:pt x="331" y="9837"/>
                </a:lnTo>
                <a:lnTo>
                  <a:pt x="334" y="9817"/>
                </a:lnTo>
                <a:lnTo>
                  <a:pt x="338" y="9796"/>
                </a:lnTo>
                <a:lnTo>
                  <a:pt x="341" y="9775"/>
                </a:lnTo>
                <a:lnTo>
                  <a:pt x="344" y="9755"/>
                </a:lnTo>
                <a:lnTo>
                  <a:pt x="347" y="9733"/>
                </a:lnTo>
                <a:lnTo>
                  <a:pt x="349" y="9733"/>
                </a:lnTo>
                <a:lnTo>
                  <a:pt x="352" y="9732"/>
                </a:lnTo>
                <a:lnTo>
                  <a:pt x="348" y="9725"/>
                </a:lnTo>
                <a:lnTo>
                  <a:pt x="343" y="9717"/>
                </a:lnTo>
                <a:lnTo>
                  <a:pt x="338" y="9714"/>
                </a:lnTo>
                <a:lnTo>
                  <a:pt x="333" y="9711"/>
                </a:lnTo>
                <a:lnTo>
                  <a:pt x="327" y="9709"/>
                </a:lnTo>
                <a:lnTo>
                  <a:pt x="319" y="9707"/>
                </a:lnTo>
                <a:lnTo>
                  <a:pt x="311" y="9706"/>
                </a:lnTo>
                <a:lnTo>
                  <a:pt x="303" y="9706"/>
                </a:lnTo>
                <a:lnTo>
                  <a:pt x="296" y="9707"/>
                </a:lnTo>
                <a:lnTo>
                  <a:pt x="288" y="9708"/>
                </a:lnTo>
                <a:lnTo>
                  <a:pt x="280" y="9709"/>
                </a:lnTo>
                <a:lnTo>
                  <a:pt x="271" y="9708"/>
                </a:lnTo>
                <a:lnTo>
                  <a:pt x="260" y="9706"/>
                </a:lnTo>
                <a:lnTo>
                  <a:pt x="249" y="9700"/>
                </a:lnTo>
                <a:lnTo>
                  <a:pt x="251" y="9678"/>
                </a:lnTo>
                <a:lnTo>
                  <a:pt x="252" y="9656"/>
                </a:lnTo>
                <a:lnTo>
                  <a:pt x="254" y="9632"/>
                </a:lnTo>
                <a:lnTo>
                  <a:pt x="257" y="9610"/>
                </a:lnTo>
                <a:lnTo>
                  <a:pt x="258" y="9605"/>
                </a:lnTo>
                <a:lnTo>
                  <a:pt x="259" y="9602"/>
                </a:lnTo>
                <a:lnTo>
                  <a:pt x="262" y="9599"/>
                </a:lnTo>
                <a:lnTo>
                  <a:pt x="265" y="9597"/>
                </a:lnTo>
                <a:lnTo>
                  <a:pt x="272" y="9593"/>
                </a:lnTo>
                <a:lnTo>
                  <a:pt x="281" y="9589"/>
                </a:lnTo>
                <a:lnTo>
                  <a:pt x="291" y="9587"/>
                </a:lnTo>
                <a:lnTo>
                  <a:pt x="304" y="9587"/>
                </a:lnTo>
                <a:lnTo>
                  <a:pt x="317" y="9586"/>
                </a:lnTo>
                <a:lnTo>
                  <a:pt x="331" y="9587"/>
                </a:lnTo>
                <a:lnTo>
                  <a:pt x="345" y="9582"/>
                </a:lnTo>
                <a:lnTo>
                  <a:pt x="357" y="9577"/>
                </a:lnTo>
                <a:lnTo>
                  <a:pt x="367" y="9571"/>
                </a:lnTo>
                <a:lnTo>
                  <a:pt x="377" y="9564"/>
                </a:lnTo>
                <a:lnTo>
                  <a:pt x="384" y="9557"/>
                </a:lnTo>
                <a:lnTo>
                  <a:pt x="392" y="9550"/>
                </a:lnTo>
                <a:lnTo>
                  <a:pt x="397" y="9541"/>
                </a:lnTo>
                <a:lnTo>
                  <a:pt x="401" y="9533"/>
                </a:lnTo>
                <a:lnTo>
                  <a:pt x="406" y="9525"/>
                </a:lnTo>
                <a:lnTo>
                  <a:pt x="409" y="9516"/>
                </a:lnTo>
                <a:lnTo>
                  <a:pt x="411" y="9507"/>
                </a:lnTo>
                <a:lnTo>
                  <a:pt x="413" y="9498"/>
                </a:lnTo>
                <a:lnTo>
                  <a:pt x="415" y="9480"/>
                </a:lnTo>
                <a:lnTo>
                  <a:pt x="416" y="9461"/>
                </a:lnTo>
                <a:lnTo>
                  <a:pt x="418" y="9443"/>
                </a:lnTo>
                <a:lnTo>
                  <a:pt x="421" y="9426"/>
                </a:lnTo>
                <a:lnTo>
                  <a:pt x="424" y="9410"/>
                </a:lnTo>
                <a:lnTo>
                  <a:pt x="427" y="9393"/>
                </a:lnTo>
                <a:lnTo>
                  <a:pt x="437" y="9361"/>
                </a:lnTo>
                <a:lnTo>
                  <a:pt x="447" y="9328"/>
                </a:lnTo>
                <a:lnTo>
                  <a:pt x="459" y="9297"/>
                </a:lnTo>
                <a:lnTo>
                  <a:pt x="471" y="9265"/>
                </a:lnTo>
                <a:lnTo>
                  <a:pt x="483" y="9233"/>
                </a:lnTo>
                <a:lnTo>
                  <a:pt x="494" y="9201"/>
                </a:lnTo>
                <a:lnTo>
                  <a:pt x="503" y="9177"/>
                </a:lnTo>
                <a:lnTo>
                  <a:pt x="512" y="9153"/>
                </a:lnTo>
                <a:lnTo>
                  <a:pt x="517" y="9140"/>
                </a:lnTo>
                <a:lnTo>
                  <a:pt x="520" y="9129"/>
                </a:lnTo>
                <a:lnTo>
                  <a:pt x="522" y="9116"/>
                </a:lnTo>
                <a:lnTo>
                  <a:pt x="523" y="9103"/>
                </a:lnTo>
                <a:lnTo>
                  <a:pt x="524" y="9078"/>
                </a:lnTo>
                <a:lnTo>
                  <a:pt x="528" y="9055"/>
                </a:lnTo>
                <a:lnTo>
                  <a:pt x="533" y="9032"/>
                </a:lnTo>
                <a:lnTo>
                  <a:pt x="539" y="9010"/>
                </a:lnTo>
                <a:lnTo>
                  <a:pt x="547" y="8988"/>
                </a:lnTo>
                <a:lnTo>
                  <a:pt x="554" y="8965"/>
                </a:lnTo>
                <a:lnTo>
                  <a:pt x="562" y="8943"/>
                </a:lnTo>
                <a:lnTo>
                  <a:pt x="568" y="8922"/>
                </a:lnTo>
                <a:lnTo>
                  <a:pt x="585" y="8867"/>
                </a:lnTo>
                <a:lnTo>
                  <a:pt x="602" y="8814"/>
                </a:lnTo>
                <a:lnTo>
                  <a:pt x="619" y="8760"/>
                </a:lnTo>
                <a:lnTo>
                  <a:pt x="636" y="8707"/>
                </a:lnTo>
                <a:lnTo>
                  <a:pt x="652" y="8654"/>
                </a:lnTo>
                <a:lnTo>
                  <a:pt x="668" y="8599"/>
                </a:lnTo>
                <a:lnTo>
                  <a:pt x="683" y="8545"/>
                </a:lnTo>
                <a:lnTo>
                  <a:pt x="697" y="8490"/>
                </a:lnTo>
                <a:lnTo>
                  <a:pt x="703" y="8466"/>
                </a:lnTo>
                <a:lnTo>
                  <a:pt x="709" y="8441"/>
                </a:lnTo>
                <a:lnTo>
                  <a:pt x="715" y="8416"/>
                </a:lnTo>
                <a:lnTo>
                  <a:pt x="721" y="8391"/>
                </a:lnTo>
                <a:lnTo>
                  <a:pt x="727" y="8366"/>
                </a:lnTo>
                <a:lnTo>
                  <a:pt x="732" y="8341"/>
                </a:lnTo>
                <a:lnTo>
                  <a:pt x="740" y="8316"/>
                </a:lnTo>
                <a:lnTo>
                  <a:pt x="747" y="8291"/>
                </a:lnTo>
                <a:lnTo>
                  <a:pt x="749" y="8279"/>
                </a:lnTo>
                <a:lnTo>
                  <a:pt x="752" y="8266"/>
                </a:lnTo>
                <a:lnTo>
                  <a:pt x="752" y="8254"/>
                </a:lnTo>
                <a:lnTo>
                  <a:pt x="752" y="8240"/>
                </a:lnTo>
                <a:lnTo>
                  <a:pt x="750" y="8213"/>
                </a:lnTo>
                <a:lnTo>
                  <a:pt x="749" y="8186"/>
                </a:lnTo>
                <a:lnTo>
                  <a:pt x="757" y="8168"/>
                </a:lnTo>
                <a:lnTo>
                  <a:pt x="762" y="8150"/>
                </a:lnTo>
                <a:lnTo>
                  <a:pt x="768" y="8132"/>
                </a:lnTo>
                <a:lnTo>
                  <a:pt x="772" y="8113"/>
                </a:lnTo>
                <a:lnTo>
                  <a:pt x="778" y="8075"/>
                </a:lnTo>
                <a:lnTo>
                  <a:pt x="785" y="8037"/>
                </a:lnTo>
                <a:lnTo>
                  <a:pt x="792" y="8000"/>
                </a:lnTo>
                <a:lnTo>
                  <a:pt x="801" y="7962"/>
                </a:lnTo>
                <a:lnTo>
                  <a:pt x="806" y="7944"/>
                </a:lnTo>
                <a:lnTo>
                  <a:pt x="812" y="7926"/>
                </a:lnTo>
                <a:lnTo>
                  <a:pt x="820" y="7908"/>
                </a:lnTo>
                <a:lnTo>
                  <a:pt x="828" y="7891"/>
                </a:lnTo>
                <a:lnTo>
                  <a:pt x="828" y="7887"/>
                </a:lnTo>
                <a:lnTo>
                  <a:pt x="827" y="7881"/>
                </a:lnTo>
                <a:lnTo>
                  <a:pt x="825" y="7876"/>
                </a:lnTo>
                <a:lnTo>
                  <a:pt x="822" y="7871"/>
                </a:lnTo>
                <a:lnTo>
                  <a:pt x="818" y="7866"/>
                </a:lnTo>
                <a:lnTo>
                  <a:pt x="811" y="7862"/>
                </a:lnTo>
                <a:lnTo>
                  <a:pt x="801" y="7858"/>
                </a:lnTo>
                <a:lnTo>
                  <a:pt x="792" y="7856"/>
                </a:lnTo>
                <a:lnTo>
                  <a:pt x="788" y="7856"/>
                </a:lnTo>
                <a:lnTo>
                  <a:pt x="785" y="7857"/>
                </a:lnTo>
                <a:lnTo>
                  <a:pt x="780" y="7858"/>
                </a:lnTo>
                <a:lnTo>
                  <a:pt x="778" y="7859"/>
                </a:lnTo>
                <a:lnTo>
                  <a:pt x="771" y="7864"/>
                </a:lnTo>
                <a:lnTo>
                  <a:pt x="765" y="7870"/>
                </a:lnTo>
                <a:lnTo>
                  <a:pt x="759" y="7875"/>
                </a:lnTo>
                <a:lnTo>
                  <a:pt x="756" y="7880"/>
                </a:lnTo>
                <a:lnTo>
                  <a:pt x="746" y="7898"/>
                </a:lnTo>
                <a:lnTo>
                  <a:pt x="738" y="7918"/>
                </a:lnTo>
                <a:lnTo>
                  <a:pt x="730" y="7936"/>
                </a:lnTo>
                <a:lnTo>
                  <a:pt x="724" y="7955"/>
                </a:lnTo>
                <a:lnTo>
                  <a:pt x="717" y="7974"/>
                </a:lnTo>
                <a:lnTo>
                  <a:pt x="712" y="7993"/>
                </a:lnTo>
                <a:lnTo>
                  <a:pt x="708" y="8014"/>
                </a:lnTo>
                <a:lnTo>
                  <a:pt x="703" y="8033"/>
                </a:lnTo>
                <a:lnTo>
                  <a:pt x="696" y="8072"/>
                </a:lnTo>
                <a:lnTo>
                  <a:pt x="690" y="8113"/>
                </a:lnTo>
                <a:lnTo>
                  <a:pt x="684" y="8152"/>
                </a:lnTo>
                <a:lnTo>
                  <a:pt x="679" y="8193"/>
                </a:lnTo>
                <a:lnTo>
                  <a:pt x="677" y="8197"/>
                </a:lnTo>
                <a:lnTo>
                  <a:pt x="676" y="8200"/>
                </a:lnTo>
                <a:lnTo>
                  <a:pt x="676" y="8206"/>
                </a:lnTo>
                <a:lnTo>
                  <a:pt x="677" y="8210"/>
                </a:lnTo>
                <a:lnTo>
                  <a:pt x="676" y="8216"/>
                </a:lnTo>
                <a:lnTo>
                  <a:pt x="675" y="8223"/>
                </a:lnTo>
                <a:lnTo>
                  <a:pt x="673" y="8227"/>
                </a:lnTo>
                <a:lnTo>
                  <a:pt x="670" y="8230"/>
                </a:lnTo>
                <a:lnTo>
                  <a:pt x="669" y="8232"/>
                </a:lnTo>
                <a:lnTo>
                  <a:pt x="668" y="8234"/>
                </a:lnTo>
                <a:lnTo>
                  <a:pt x="668" y="8237"/>
                </a:lnTo>
                <a:lnTo>
                  <a:pt x="668" y="8239"/>
                </a:lnTo>
                <a:lnTo>
                  <a:pt x="662" y="8254"/>
                </a:lnTo>
                <a:lnTo>
                  <a:pt x="655" y="8269"/>
                </a:lnTo>
                <a:lnTo>
                  <a:pt x="647" y="8284"/>
                </a:lnTo>
                <a:lnTo>
                  <a:pt x="639" y="8297"/>
                </a:lnTo>
                <a:lnTo>
                  <a:pt x="622" y="8326"/>
                </a:lnTo>
                <a:lnTo>
                  <a:pt x="608" y="8356"/>
                </a:lnTo>
                <a:lnTo>
                  <a:pt x="596" y="8386"/>
                </a:lnTo>
                <a:lnTo>
                  <a:pt x="583" y="8416"/>
                </a:lnTo>
                <a:lnTo>
                  <a:pt x="571" y="8446"/>
                </a:lnTo>
                <a:lnTo>
                  <a:pt x="558" y="8474"/>
                </a:lnTo>
                <a:lnTo>
                  <a:pt x="557" y="8476"/>
                </a:lnTo>
                <a:lnTo>
                  <a:pt x="556" y="8476"/>
                </a:lnTo>
                <a:lnTo>
                  <a:pt x="554" y="8474"/>
                </a:lnTo>
                <a:lnTo>
                  <a:pt x="551" y="8473"/>
                </a:lnTo>
                <a:lnTo>
                  <a:pt x="543" y="8469"/>
                </a:lnTo>
                <a:lnTo>
                  <a:pt x="535" y="8463"/>
                </a:lnTo>
                <a:lnTo>
                  <a:pt x="527" y="8457"/>
                </a:lnTo>
                <a:lnTo>
                  <a:pt x="519" y="8453"/>
                </a:lnTo>
                <a:lnTo>
                  <a:pt x="510" y="8449"/>
                </a:lnTo>
                <a:lnTo>
                  <a:pt x="502" y="8447"/>
                </a:lnTo>
                <a:lnTo>
                  <a:pt x="489" y="8446"/>
                </a:lnTo>
                <a:lnTo>
                  <a:pt x="478" y="8446"/>
                </a:lnTo>
                <a:lnTo>
                  <a:pt x="475" y="8447"/>
                </a:lnTo>
                <a:lnTo>
                  <a:pt x="472" y="8449"/>
                </a:lnTo>
                <a:lnTo>
                  <a:pt x="470" y="8450"/>
                </a:lnTo>
                <a:lnTo>
                  <a:pt x="468" y="8452"/>
                </a:lnTo>
                <a:lnTo>
                  <a:pt x="464" y="8457"/>
                </a:lnTo>
                <a:lnTo>
                  <a:pt x="463" y="8463"/>
                </a:lnTo>
                <a:lnTo>
                  <a:pt x="462" y="8468"/>
                </a:lnTo>
                <a:lnTo>
                  <a:pt x="461" y="8474"/>
                </a:lnTo>
                <a:lnTo>
                  <a:pt x="456" y="8507"/>
                </a:lnTo>
                <a:lnTo>
                  <a:pt x="453" y="8539"/>
                </a:lnTo>
                <a:lnTo>
                  <a:pt x="448" y="8572"/>
                </a:lnTo>
                <a:lnTo>
                  <a:pt x="442" y="8604"/>
                </a:lnTo>
                <a:lnTo>
                  <a:pt x="433" y="8630"/>
                </a:lnTo>
                <a:lnTo>
                  <a:pt x="423" y="8657"/>
                </a:lnTo>
                <a:lnTo>
                  <a:pt x="418" y="8670"/>
                </a:lnTo>
                <a:lnTo>
                  <a:pt x="414" y="8684"/>
                </a:lnTo>
                <a:lnTo>
                  <a:pt x="412" y="8696"/>
                </a:lnTo>
                <a:lnTo>
                  <a:pt x="411" y="8710"/>
                </a:lnTo>
                <a:lnTo>
                  <a:pt x="410" y="8725"/>
                </a:lnTo>
                <a:lnTo>
                  <a:pt x="409" y="8740"/>
                </a:lnTo>
                <a:lnTo>
                  <a:pt x="407" y="8755"/>
                </a:lnTo>
                <a:lnTo>
                  <a:pt x="405" y="8769"/>
                </a:lnTo>
                <a:lnTo>
                  <a:pt x="398" y="8798"/>
                </a:lnTo>
                <a:lnTo>
                  <a:pt x="391" y="8826"/>
                </a:lnTo>
                <a:lnTo>
                  <a:pt x="381" y="8853"/>
                </a:lnTo>
                <a:lnTo>
                  <a:pt x="371" y="8881"/>
                </a:lnTo>
                <a:lnTo>
                  <a:pt x="361" y="8908"/>
                </a:lnTo>
                <a:lnTo>
                  <a:pt x="350" y="8935"/>
                </a:lnTo>
                <a:lnTo>
                  <a:pt x="344" y="8952"/>
                </a:lnTo>
                <a:lnTo>
                  <a:pt x="338" y="8971"/>
                </a:lnTo>
                <a:lnTo>
                  <a:pt x="333" y="8989"/>
                </a:lnTo>
                <a:lnTo>
                  <a:pt x="329" y="9007"/>
                </a:lnTo>
                <a:lnTo>
                  <a:pt x="329" y="9010"/>
                </a:lnTo>
                <a:lnTo>
                  <a:pt x="329" y="9014"/>
                </a:lnTo>
                <a:lnTo>
                  <a:pt x="330" y="9018"/>
                </a:lnTo>
                <a:lnTo>
                  <a:pt x="333" y="9022"/>
                </a:lnTo>
                <a:lnTo>
                  <a:pt x="336" y="9025"/>
                </a:lnTo>
                <a:lnTo>
                  <a:pt x="342" y="9028"/>
                </a:lnTo>
                <a:lnTo>
                  <a:pt x="348" y="9030"/>
                </a:lnTo>
                <a:lnTo>
                  <a:pt x="357" y="9032"/>
                </a:lnTo>
                <a:lnTo>
                  <a:pt x="362" y="9032"/>
                </a:lnTo>
                <a:lnTo>
                  <a:pt x="367" y="9032"/>
                </a:lnTo>
                <a:lnTo>
                  <a:pt x="373" y="9031"/>
                </a:lnTo>
                <a:lnTo>
                  <a:pt x="378" y="9030"/>
                </a:lnTo>
                <a:lnTo>
                  <a:pt x="383" y="9028"/>
                </a:lnTo>
                <a:lnTo>
                  <a:pt x="388" y="9026"/>
                </a:lnTo>
                <a:lnTo>
                  <a:pt x="391" y="9024"/>
                </a:lnTo>
                <a:lnTo>
                  <a:pt x="392" y="9022"/>
                </a:lnTo>
                <a:lnTo>
                  <a:pt x="410" y="8983"/>
                </a:lnTo>
                <a:lnTo>
                  <a:pt x="428" y="8945"/>
                </a:lnTo>
                <a:lnTo>
                  <a:pt x="437" y="8926"/>
                </a:lnTo>
                <a:lnTo>
                  <a:pt x="443" y="8906"/>
                </a:lnTo>
                <a:lnTo>
                  <a:pt x="446" y="8896"/>
                </a:lnTo>
                <a:lnTo>
                  <a:pt x="448" y="8885"/>
                </a:lnTo>
                <a:lnTo>
                  <a:pt x="449" y="8875"/>
                </a:lnTo>
                <a:lnTo>
                  <a:pt x="450" y="8865"/>
                </a:lnTo>
                <a:lnTo>
                  <a:pt x="452" y="8849"/>
                </a:lnTo>
                <a:lnTo>
                  <a:pt x="454" y="8833"/>
                </a:lnTo>
                <a:lnTo>
                  <a:pt x="457" y="8817"/>
                </a:lnTo>
                <a:lnTo>
                  <a:pt x="460" y="8802"/>
                </a:lnTo>
                <a:lnTo>
                  <a:pt x="469" y="8772"/>
                </a:lnTo>
                <a:lnTo>
                  <a:pt x="479" y="8742"/>
                </a:lnTo>
                <a:lnTo>
                  <a:pt x="490" y="8712"/>
                </a:lnTo>
                <a:lnTo>
                  <a:pt x="502" y="8684"/>
                </a:lnTo>
                <a:lnTo>
                  <a:pt x="513" y="8655"/>
                </a:lnTo>
                <a:lnTo>
                  <a:pt x="526" y="8625"/>
                </a:lnTo>
                <a:lnTo>
                  <a:pt x="529" y="8616"/>
                </a:lnTo>
                <a:lnTo>
                  <a:pt x="534" y="8608"/>
                </a:lnTo>
                <a:lnTo>
                  <a:pt x="540" y="8600"/>
                </a:lnTo>
                <a:lnTo>
                  <a:pt x="547" y="8593"/>
                </a:lnTo>
                <a:lnTo>
                  <a:pt x="554" y="8585"/>
                </a:lnTo>
                <a:lnTo>
                  <a:pt x="564" y="8579"/>
                </a:lnTo>
                <a:lnTo>
                  <a:pt x="573" y="8574"/>
                </a:lnTo>
                <a:lnTo>
                  <a:pt x="586" y="8568"/>
                </a:lnTo>
                <a:lnTo>
                  <a:pt x="578" y="8585"/>
                </a:lnTo>
                <a:lnTo>
                  <a:pt x="568" y="8601"/>
                </a:lnTo>
                <a:lnTo>
                  <a:pt x="558" y="8617"/>
                </a:lnTo>
                <a:lnTo>
                  <a:pt x="550" y="8633"/>
                </a:lnTo>
                <a:lnTo>
                  <a:pt x="548" y="8643"/>
                </a:lnTo>
                <a:lnTo>
                  <a:pt x="548" y="8653"/>
                </a:lnTo>
                <a:lnTo>
                  <a:pt x="549" y="8663"/>
                </a:lnTo>
                <a:lnTo>
                  <a:pt x="551" y="8674"/>
                </a:lnTo>
                <a:lnTo>
                  <a:pt x="557" y="8696"/>
                </a:lnTo>
                <a:lnTo>
                  <a:pt x="563" y="8718"/>
                </a:lnTo>
                <a:lnTo>
                  <a:pt x="564" y="8728"/>
                </a:lnTo>
                <a:lnTo>
                  <a:pt x="564" y="8738"/>
                </a:lnTo>
                <a:lnTo>
                  <a:pt x="564" y="8742"/>
                </a:lnTo>
                <a:lnTo>
                  <a:pt x="563" y="8748"/>
                </a:lnTo>
                <a:lnTo>
                  <a:pt x="560" y="8752"/>
                </a:lnTo>
                <a:lnTo>
                  <a:pt x="558" y="8755"/>
                </a:lnTo>
                <a:lnTo>
                  <a:pt x="555" y="8759"/>
                </a:lnTo>
                <a:lnTo>
                  <a:pt x="551" y="8763"/>
                </a:lnTo>
                <a:lnTo>
                  <a:pt x="547" y="8766"/>
                </a:lnTo>
                <a:lnTo>
                  <a:pt x="541" y="8769"/>
                </a:lnTo>
                <a:lnTo>
                  <a:pt x="536" y="8772"/>
                </a:lnTo>
                <a:lnTo>
                  <a:pt x="528" y="8774"/>
                </a:lnTo>
                <a:lnTo>
                  <a:pt x="520" y="8776"/>
                </a:lnTo>
                <a:lnTo>
                  <a:pt x="511" y="8777"/>
                </a:lnTo>
                <a:lnTo>
                  <a:pt x="511" y="8779"/>
                </a:lnTo>
                <a:lnTo>
                  <a:pt x="518" y="8787"/>
                </a:lnTo>
                <a:lnTo>
                  <a:pt x="523" y="8796"/>
                </a:lnTo>
                <a:lnTo>
                  <a:pt x="527" y="8803"/>
                </a:lnTo>
                <a:lnTo>
                  <a:pt x="531" y="8811"/>
                </a:lnTo>
                <a:lnTo>
                  <a:pt x="534" y="8818"/>
                </a:lnTo>
                <a:lnTo>
                  <a:pt x="536" y="8826"/>
                </a:lnTo>
                <a:lnTo>
                  <a:pt x="537" y="8832"/>
                </a:lnTo>
                <a:lnTo>
                  <a:pt x="538" y="8838"/>
                </a:lnTo>
                <a:lnTo>
                  <a:pt x="538" y="8850"/>
                </a:lnTo>
                <a:lnTo>
                  <a:pt x="536" y="8862"/>
                </a:lnTo>
                <a:lnTo>
                  <a:pt x="532" y="8872"/>
                </a:lnTo>
                <a:lnTo>
                  <a:pt x="526" y="8883"/>
                </a:lnTo>
                <a:lnTo>
                  <a:pt x="513" y="8901"/>
                </a:lnTo>
                <a:lnTo>
                  <a:pt x="499" y="8920"/>
                </a:lnTo>
                <a:lnTo>
                  <a:pt x="491" y="8930"/>
                </a:lnTo>
                <a:lnTo>
                  <a:pt x="485" y="8940"/>
                </a:lnTo>
                <a:lnTo>
                  <a:pt x="479" y="8949"/>
                </a:lnTo>
                <a:lnTo>
                  <a:pt x="475" y="8960"/>
                </a:lnTo>
                <a:lnTo>
                  <a:pt x="465" y="8994"/>
                </a:lnTo>
                <a:lnTo>
                  <a:pt x="456" y="9027"/>
                </a:lnTo>
                <a:lnTo>
                  <a:pt x="446" y="9060"/>
                </a:lnTo>
                <a:lnTo>
                  <a:pt x="438" y="9094"/>
                </a:lnTo>
                <a:lnTo>
                  <a:pt x="428" y="9127"/>
                </a:lnTo>
                <a:lnTo>
                  <a:pt x="421" y="9162"/>
                </a:lnTo>
                <a:lnTo>
                  <a:pt x="413" y="9196"/>
                </a:lnTo>
                <a:lnTo>
                  <a:pt x="406" y="9230"/>
                </a:lnTo>
                <a:lnTo>
                  <a:pt x="400" y="9258"/>
                </a:lnTo>
                <a:lnTo>
                  <a:pt x="395" y="9286"/>
                </a:lnTo>
                <a:lnTo>
                  <a:pt x="389" y="9315"/>
                </a:lnTo>
                <a:lnTo>
                  <a:pt x="382" y="9343"/>
                </a:lnTo>
                <a:lnTo>
                  <a:pt x="375" y="9371"/>
                </a:lnTo>
                <a:lnTo>
                  <a:pt x="366" y="9398"/>
                </a:lnTo>
                <a:lnTo>
                  <a:pt x="355" y="9425"/>
                </a:lnTo>
                <a:lnTo>
                  <a:pt x="345" y="9452"/>
                </a:lnTo>
                <a:lnTo>
                  <a:pt x="341" y="9461"/>
                </a:lnTo>
                <a:lnTo>
                  <a:pt x="337" y="9470"/>
                </a:lnTo>
                <a:lnTo>
                  <a:pt x="334" y="9478"/>
                </a:lnTo>
                <a:lnTo>
                  <a:pt x="329" y="9486"/>
                </a:lnTo>
                <a:lnTo>
                  <a:pt x="325" y="9496"/>
                </a:lnTo>
                <a:lnTo>
                  <a:pt x="321" y="9506"/>
                </a:lnTo>
                <a:lnTo>
                  <a:pt x="319" y="9508"/>
                </a:lnTo>
                <a:lnTo>
                  <a:pt x="318" y="9510"/>
                </a:lnTo>
                <a:lnTo>
                  <a:pt x="315" y="9513"/>
                </a:lnTo>
                <a:lnTo>
                  <a:pt x="312" y="9514"/>
                </a:lnTo>
                <a:lnTo>
                  <a:pt x="307" y="9515"/>
                </a:lnTo>
                <a:lnTo>
                  <a:pt x="302" y="9515"/>
                </a:lnTo>
                <a:lnTo>
                  <a:pt x="296" y="9515"/>
                </a:lnTo>
                <a:lnTo>
                  <a:pt x="289" y="9515"/>
                </a:lnTo>
                <a:lnTo>
                  <a:pt x="285" y="9508"/>
                </a:lnTo>
                <a:lnTo>
                  <a:pt x="282" y="9503"/>
                </a:lnTo>
                <a:lnTo>
                  <a:pt x="278" y="9496"/>
                </a:lnTo>
                <a:lnTo>
                  <a:pt x="272" y="9487"/>
                </a:lnTo>
                <a:lnTo>
                  <a:pt x="270" y="9483"/>
                </a:lnTo>
                <a:lnTo>
                  <a:pt x="267" y="9480"/>
                </a:lnTo>
                <a:lnTo>
                  <a:pt x="264" y="9476"/>
                </a:lnTo>
                <a:lnTo>
                  <a:pt x="259" y="9474"/>
                </a:lnTo>
                <a:lnTo>
                  <a:pt x="252" y="9471"/>
                </a:lnTo>
                <a:lnTo>
                  <a:pt x="246" y="9470"/>
                </a:lnTo>
                <a:lnTo>
                  <a:pt x="239" y="9470"/>
                </a:lnTo>
                <a:lnTo>
                  <a:pt x="235" y="9471"/>
                </a:lnTo>
                <a:lnTo>
                  <a:pt x="231" y="9473"/>
                </a:lnTo>
                <a:lnTo>
                  <a:pt x="228" y="9476"/>
                </a:lnTo>
                <a:lnTo>
                  <a:pt x="226" y="9480"/>
                </a:lnTo>
                <a:lnTo>
                  <a:pt x="225" y="9483"/>
                </a:lnTo>
                <a:lnTo>
                  <a:pt x="215" y="9532"/>
                </a:lnTo>
                <a:lnTo>
                  <a:pt x="204" y="9581"/>
                </a:lnTo>
                <a:lnTo>
                  <a:pt x="194" y="9629"/>
                </a:lnTo>
                <a:lnTo>
                  <a:pt x="184" y="9678"/>
                </a:lnTo>
                <a:lnTo>
                  <a:pt x="174" y="9728"/>
                </a:lnTo>
                <a:lnTo>
                  <a:pt x="167" y="9777"/>
                </a:lnTo>
                <a:lnTo>
                  <a:pt x="159" y="9827"/>
                </a:lnTo>
                <a:lnTo>
                  <a:pt x="155" y="9877"/>
                </a:lnTo>
                <a:lnTo>
                  <a:pt x="149" y="9924"/>
                </a:lnTo>
                <a:lnTo>
                  <a:pt x="143" y="9971"/>
                </a:lnTo>
                <a:lnTo>
                  <a:pt x="136" y="10017"/>
                </a:lnTo>
                <a:lnTo>
                  <a:pt x="128" y="10063"/>
                </a:lnTo>
                <a:lnTo>
                  <a:pt x="120" y="10109"/>
                </a:lnTo>
                <a:lnTo>
                  <a:pt x="112" y="10155"/>
                </a:lnTo>
                <a:lnTo>
                  <a:pt x="106" y="10202"/>
                </a:lnTo>
                <a:lnTo>
                  <a:pt x="100" y="10249"/>
                </a:lnTo>
                <a:lnTo>
                  <a:pt x="96" y="10278"/>
                </a:lnTo>
                <a:lnTo>
                  <a:pt x="92" y="10306"/>
                </a:lnTo>
                <a:lnTo>
                  <a:pt x="85" y="10335"/>
                </a:lnTo>
                <a:lnTo>
                  <a:pt x="79" y="10363"/>
                </a:lnTo>
                <a:lnTo>
                  <a:pt x="72" y="10392"/>
                </a:lnTo>
                <a:lnTo>
                  <a:pt x="64" y="10419"/>
                </a:lnTo>
                <a:lnTo>
                  <a:pt x="58" y="10448"/>
                </a:lnTo>
                <a:lnTo>
                  <a:pt x="52" y="10476"/>
                </a:lnTo>
                <a:lnTo>
                  <a:pt x="46" y="10511"/>
                </a:lnTo>
                <a:lnTo>
                  <a:pt x="41" y="10545"/>
                </a:lnTo>
                <a:lnTo>
                  <a:pt x="35" y="10581"/>
                </a:lnTo>
                <a:lnTo>
                  <a:pt x="30" y="10615"/>
                </a:lnTo>
                <a:lnTo>
                  <a:pt x="26" y="10650"/>
                </a:lnTo>
                <a:lnTo>
                  <a:pt x="21" y="10685"/>
                </a:lnTo>
                <a:lnTo>
                  <a:pt x="17" y="10720"/>
                </a:lnTo>
                <a:lnTo>
                  <a:pt x="13" y="10754"/>
                </a:lnTo>
                <a:lnTo>
                  <a:pt x="10" y="10790"/>
                </a:lnTo>
                <a:lnTo>
                  <a:pt x="6" y="10825"/>
                </a:lnTo>
                <a:lnTo>
                  <a:pt x="5" y="10860"/>
                </a:lnTo>
                <a:lnTo>
                  <a:pt x="5" y="10896"/>
                </a:lnTo>
                <a:lnTo>
                  <a:pt x="5" y="10933"/>
                </a:lnTo>
                <a:lnTo>
                  <a:pt x="7" y="10968"/>
                </a:lnTo>
                <a:lnTo>
                  <a:pt x="10" y="11004"/>
                </a:lnTo>
                <a:lnTo>
                  <a:pt x="14" y="11041"/>
                </a:lnTo>
                <a:lnTo>
                  <a:pt x="12" y="11073"/>
                </a:lnTo>
                <a:lnTo>
                  <a:pt x="10" y="11106"/>
                </a:lnTo>
                <a:lnTo>
                  <a:pt x="6" y="11136"/>
                </a:lnTo>
                <a:lnTo>
                  <a:pt x="4" y="11168"/>
                </a:lnTo>
                <a:lnTo>
                  <a:pt x="2" y="11200"/>
                </a:lnTo>
                <a:lnTo>
                  <a:pt x="0" y="11232"/>
                </a:lnTo>
                <a:lnTo>
                  <a:pt x="0" y="11264"/>
                </a:lnTo>
                <a:lnTo>
                  <a:pt x="1" y="11298"/>
                </a:lnTo>
                <a:lnTo>
                  <a:pt x="4" y="11344"/>
                </a:lnTo>
                <a:lnTo>
                  <a:pt x="10" y="11393"/>
                </a:lnTo>
                <a:lnTo>
                  <a:pt x="14" y="11441"/>
                </a:lnTo>
                <a:lnTo>
                  <a:pt x="20" y="11487"/>
                </a:lnTo>
                <a:lnTo>
                  <a:pt x="27" y="11535"/>
                </a:lnTo>
                <a:lnTo>
                  <a:pt x="33" y="11583"/>
                </a:lnTo>
                <a:lnTo>
                  <a:pt x="39" y="11631"/>
                </a:lnTo>
                <a:lnTo>
                  <a:pt x="45" y="11680"/>
                </a:lnTo>
                <a:lnTo>
                  <a:pt x="54" y="11723"/>
                </a:lnTo>
                <a:lnTo>
                  <a:pt x="64" y="11767"/>
                </a:lnTo>
                <a:lnTo>
                  <a:pt x="74" y="11811"/>
                </a:lnTo>
                <a:lnTo>
                  <a:pt x="82" y="11853"/>
                </a:lnTo>
                <a:lnTo>
                  <a:pt x="92" y="11897"/>
                </a:lnTo>
                <a:lnTo>
                  <a:pt x="99" y="11941"/>
                </a:lnTo>
                <a:lnTo>
                  <a:pt x="105" y="11984"/>
                </a:lnTo>
                <a:lnTo>
                  <a:pt x="109" y="12026"/>
                </a:lnTo>
                <a:lnTo>
                  <a:pt x="111" y="12045"/>
                </a:lnTo>
                <a:lnTo>
                  <a:pt x="114" y="12065"/>
                </a:lnTo>
                <a:lnTo>
                  <a:pt x="118" y="12084"/>
                </a:lnTo>
                <a:lnTo>
                  <a:pt x="123" y="12103"/>
                </a:lnTo>
                <a:lnTo>
                  <a:pt x="135" y="12143"/>
                </a:lnTo>
                <a:lnTo>
                  <a:pt x="147" y="12181"/>
                </a:lnTo>
                <a:lnTo>
                  <a:pt x="162" y="12220"/>
                </a:lnTo>
                <a:lnTo>
                  <a:pt x="176" y="12260"/>
                </a:lnTo>
                <a:lnTo>
                  <a:pt x="189" y="12299"/>
                </a:lnTo>
                <a:lnTo>
                  <a:pt x="200" y="12338"/>
                </a:lnTo>
                <a:lnTo>
                  <a:pt x="205" y="12366"/>
                </a:lnTo>
                <a:lnTo>
                  <a:pt x="208" y="12391"/>
                </a:lnTo>
                <a:lnTo>
                  <a:pt x="211" y="12418"/>
                </a:lnTo>
                <a:lnTo>
                  <a:pt x="217" y="12444"/>
                </a:lnTo>
                <a:lnTo>
                  <a:pt x="218" y="12452"/>
                </a:lnTo>
                <a:lnTo>
                  <a:pt x="221" y="12459"/>
                </a:lnTo>
                <a:lnTo>
                  <a:pt x="224" y="12467"/>
                </a:lnTo>
                <a:lnTo>
                  <a:pt x="228" y="12474"/>
                </a:lnTo>
                <a:lnTo>
                  <a:pt x="238" y="12489"/>
                </a:lnTo>
                <a:lnTo>
                  <a:pt x="249" y="12505"/>
                </a:lnTo>
                <a:lnTo>
                  <a:pt x="273" y="12536"/>
                </a:lnTo>
                <a:lnTo>
                  <a:pt x="295" y="12567"/>
                </a:lnTo>
                <a:lnTo>
                  <a:pt x="297" y="12573"/>
                </a:lnTo>
                <a:lnTo>
                  <a:pt x="299" y="12578"/>
                </a:lnTo>
                <a:lnTo>
                  <a:pt x="299" y="12582"/>
                </a:lnTo>
                <a:lnTo>
                  <a:pt x="299" y="12587"/>
                </a:lnTo>
                <a:lnTo>
                  <a:pt x="299" y="12597"/>
                </a:lnTo>
                <a:lnTo>
                  <a:pt x="300" y="12607"/>
                </a:lnTo>
                <a:lnTo>
                  <a:pt x="304" y="12622"/>
                </a:lnTo>
                <a:lnTo>
                  <a:pt x="310" y="12637"/>
                </a:lnTo>
                <a:lnTo>
                  <a:pt x="315" y="12653"/>
                </a:lnTo>
                <a:lnTo>
                  <a:pt x="321" y="12667"/>
                </a:lnTo>
                <a:lnTo>
                  <a:pt x="339" y="12709"/>
                </a:lnTo>
                <a:lnTo>
                  <a:pt x="358" y="12752"/>
                </a:lnTo>
                <a:lnTo>
                  <a:pt x="377" y="12794"/>
                </a:lnTo>
                <a:lnTo>
                  <a:pt x="395" y="12836"/>
                </a:lnTo>
                <a:lnTo>
                  <a:pt x="414" y="12879"/>
                </a:lnTo>
                <a:lnTo>
                  <a:pt x="432" y="12920"/>
                </a:lnTo>
                <a:lnTo>
                  <a:pt x="452" y="12963"/>
                </a:lnTo>
                <a:lnTo>
                  <a:pt x="470" y="13005"/>
                </a:lnTo>
                <a:lnTo>
                  <a:pt x="480" y="13033"/>
                </a:lnTo>
                <a:lnTo>
                  <a:pt x="490" y="13062"/>
                </a:lnTo>
                <a:lnTo>
                  <a:pt x="499" y="13091"/>
                </a:lnTo>
                <a:lnTo>
                  <a:pt x="508" y="13120"/>
                </a:lnTo>
                <a:lnTo>
                  <a:pt x="513" y="13135"/>
                </a:lnTo>
                <a:lnTo>
                  <a:pt x="520" y="13149"/>
                </a:lnTo>
                <a:lnTo>
                  <a:pt x="526" y="13164"/>
                </a:lnTo>
                <a:lnTo>
                  <a:pt x="534" y="13177"/>
                </a:lnTo>
                <a:lnTo>
                  <a:pt x="543" y="13192"/>
                </a:lnTo>
                <a:lnTo>
                  <a:pt x="553" y="13207"/>
                </a:lnTo>
                <a:lnTo>
                  <a:pt x="564" y="13222"/>
                </a:lnTo>
                <a:lnTo>
                  <a:pt x="576" y="13237"/>
                </a:lnTo>
                <a:lnTo>
                  <a:pt x="592" y="13252"/>
                </a:lnTo>
                <a:lnTo>
                  <a:pt x="608" y="13267"/>
                </a:lnTo>
                <a:lnTo>
                  <a:pt x="606" y="13282"/>
                </a:lnTo>
                <a:lnTo>
                  <a:pt x="606" y="13297"/>
                </a:lnTo>
                <a:lnTo>
                  <a:pt x="606" y="13313"/>
                </a:lnTo>
                <a:lnTo>
                  <a:pt x="607" y="13328"/>
                </a:lnTo>
                <a:lnTo>
                  <a:pt x="608" y="13344"/>
                </a:lnTo>
                <a:lnTo>
                  <a:pt x="611" y="13359"/>
                </a:lnTo>
                <a:lnTo>
                  <a:pt x="614" y="13375"/>
                </a:lnTo>
                <a:lnTo>
                  <a:pt x="618" y="13391"/>
                </a:lnTo>
                <a:lnTo>
                  <a:pt x="622" y="13407"/>
                </a:lnTo>
                <a:lnTo>
                  <a:pt x="628" y="13423"/>
                </a:lnTo>
                <a:lnTo>
                  <a:pt x="633" y="13439"/>
                </a:lnTo>
                <a:lnTo>
                  <a:pt x="639" y="13455"/>
                </a:lnTo>
                <a:lnTo>
                  <a:pt x="654" y="13487"/>
                </a:lnTo>
                <a:lnTo>
                  <a:pt x="671" y="13520"/>
                </a:lnTo>
                <a:lnTo>
                  <a:pt x="674" y="13536"/>
                </a:lnTo>
                <a:lnTo>
                  <a:pt x="677" y="13553"/>
                </a:lnTo>
                <a:lnTo>
                  <a:pt x="680" y="13569"/>
                </a:lnTo>
                <a:lnTo>
                  <a:pt x="685" y="13585"/>
                </a:lnTo>
                <a:lnTo>
                  <a:pt x="697" y="13618"/>
                </a:lnTo>
                <a:lnTo>
                  <a:pt x="711" y="13651"/>
                </a:lnTo>
                <a:lnTo>
                  <a:pt x="727" y="13684"/>
                </a:lnTo>
                <a:lnTo>
                  <a:pt x="743" y="13718"/>
                </a:lnTo>
                <a:lnTo>
                  <a:pt x="759" y="13751"/>
                </a:lnTo>
                <a:lnTo>
                  <a:pt x="773" y="13785"/>
                </a:lnTo>
                <a:lnTo>
                  <a:pt x="777" y="13791"/>
                </a:lnTo>
                <a:lnTo>
                  <a:pt x="782" y="13796"/>
                </a:lnTo>
                <a:lnTo>
                  <a:pt x="790" y="13801"/>
                </a:lnTo>
                <a:lnTo>
                  <a:pt x="800" y="13805"/>
                </a:lnTo>
                <a:lnTo>
                  <a:pt x="806" y="13806"/>
                </a:lnTo>
                <a:lnTo>
                  <a:pt x="813" y="13807"/>
                </a:lnTo>
                <a:lnTo>
                  <a:pt x="813" y="13807"/>
                </a:lnTo>
                <a:close/>
                <a:moveTo>
                  <a:pt x="736" y="13512"/>
                </a:moveTo>
                <a:lnTo>
                  <a:pt x="736" y="13512"/>
                </a:lnTo>
                <a:lnTo>
                  <a:pt x="737" y="13512"/>
                </a:lnTo>
                <a:lnTo>
                  <a:pt x="736" y="13512"/>
                </a:lnTo>
                <a:lnTo>
                  <a:pt x="737" y="13512"/>
                </a:lnTo>
                <a:lnTo>
                  <a:pt x="736" y="13512"/>
                </a:lnTo>
                <a:close/>
                <a:moveTo>
                  <a:pt x="752" y="13498"/>
                </a:moveTo>
                <a:lnTo>
                  <a:pt x="744" y="13505"/>
                </a:lnTo>
                <a:lnTo>
                  <a:pt x="737" y="13512"/>
                </a:lnTo>
                <a:lnTo>
                  <a:pt x="739" y="13506"/>
                </a:lnTo>
                <a:lnTo>
                  <a:pt x="744" y="13493"/>
                </a:lnTo>
                <a:lnTo>
                  <a:pt x="749" y="13482"/>
                </a:lnTo>
                <a:lnTo>
                  <a:pt x="753" y="13475"/>
                </a:lnTo>
                <a:lnTo>
                  <a:pt x="770" y="13480"/>
                </a:lnTo>
                <a:lnTo>
                  <a:pt x="768" y="13488"/>
                </a:lnTo>
                <a:lnTo>
                  <a:pt x="766" y="13495"/>
                </a:lnTo>
                <a:lnTo>
                  <a:pt x="759" y="13496"/>
                </a:lnTo>
                <a:lnTo>
                  <a:pt x="752" y="13498"/>
                </a:lnTo>
                <a:lnTo>
                  <a:pt x="752" y="13498"/>
                </a:lnTo>
                <a:close/>
                <a:moveTo>
                  <a:pt x="947" y="13156"/>
                </a:moveTo>
                <a:lnTo>
                  <a:pt x="943" y="13152"/>
                </a:lnTo>
                <a:lnTo>
                  <a:pt x="940" y="13148"/>
                </a:lnTo>
                <a:lnTo>
                  <a:pt x="944" y="13152"/>
                </a:lnTo>
                <a:lnTo>
                  <a:pt x="947" y="13156"/>
                </a:lnTo>
                <a:close/>
                <a:moveTo>
                  <a:pt x="334" y="9739"/>
                </a:moveTo>
                <a:lnTo>
                  <a:pt x="335" y="9738"/>
                </a:lnTo>
                <a:lnTo>
                  <a:pt x="336" y="9738"/>
                </a:lnTo>
                <a:lnTo>
                  <a:pt x="335" y="9738"/>
                </a:lnTo>
                <a:lnTo>
                  <a:pt x="334" y="9739"/>
                </a:lnTo>
                <a:lnTo>
                  <a:pt x="334" y="9739"/>
                </a:lnTo>
                <a:close/>
                <a:moveTo>
                  <a:pt x="336" y="9738"/>
                </a:moveTo>
                <a:lnTo>
                  <a:pt x="342" y="9735"/>
                </a:lnTo>
                <a:lnTo>
                  <a:pt x="348" y="9731"/>
                </a:lnTo>
                <a:lnTo>
                  <a:pt x="347" y="9732"/>
                </a:lnTo>
                <a:lnTo>
                  <a:pt x="347" y="9733"/>
                </a:lnTo>
                <a:lnTo>
                  <a:pt x="342" y="9736"/>
                </a:lnTo>
                <a:lnTo>
                  <a:pt x="336" y="9738"/>
                </a:lnTo>
                <a:lnTo>
                  <a:pt x="336" y="9738"/>
                </a:lnTo>
                <a:close/>
                <a:moveTo>
                  <a:pt x="5827" y="15169"/>
                </a:moveTo>
                <a:lnTo>
                  <a:pt x="5827" y="15165"/>
                </a:lnTo>
                <a:lnTo>
                  <a:pt x="5825" y="15162"/>
                </a:lnTo>
                <a:lnTo>
                  <a:pt x="5823" y="15158"/>
                </a:lnTo>
                <a:lnTo>
                  <a:pt x="5820" y="15154"/>
                </a:lnTo>
                <a:lnTo>
                  <a:pt x="5816" y="15151"/>
                </a:lnTo>
                <a:lnTo>
                  <a:pt x="5810" y="15148"/>
                </a:lnTo>
                <a:lnTo>
                  <a:pt x="5804" y="15145"/>
                </a:lnTo>
                <a:lnTo>
                  <a:pt x="5797" y="15143"/>
                </a:lnTo>
                <a:lnTo>
                  <a:pt x="5788" y="15142"/>
                </a:lnTo>
                <a:lnTo>
                  <a:pt x="5782" y="15141"/>
                </a:lnTo>
                <a:lnTo>
                  <a:pt x="5776" y="15141"/>
                </a:lnTo>
                <a:lnTo>
                  <a:pt x="5771" y="15142"/>
                </a:lnTo>
                <a:lnTo>
                  <a:pt x="5767" y="15144"/>
                </a:lnTo>
                <a:lnTo>
                  <a:pt x="5765" y="15147"/>
                </a:lnTo>
                <a:lnTo>
                  <a:pt x="5762" y="15149"/>
                </a:lnTo>
                <a:lnTo>
                  <a:pt x="5762" y="15153"/>
                </a:lnTo>
                <a:lnTo>
                  <a:pt x="5762" y="15158"/>
                </a:lnTo>
                <a:lnTo>
                  <a:pt x="5763" y="15161"/>
                </a:lnTo>
                <a:lnTo>
                  <a:pt x="5767" y="15164"/>
                </a:lnTo>
                <a:lnTo>
                  <a:pt x="5770" y="15168"/>
                </a:lnTo>
                <a:lnTo>
                  <a:pt x="5774" y="15172"/>
                </a:lnTo>
                <a:lnTo>
                  <a:pt x="5779" y="15175"/>
                </a:lnTo>
                <a:lnTo>
                  <a:pt x="5787" y="15178"/>
                </a:lnTo>
                <a:lnTo>
                  <a:pt x="5793" y="15180"/>
                </a:lnTo>
                <a:lnTo>
                  <a:pt x="5802" y="15181"/>
                </a:lnTo>
                <a:lnTo>
                  <a:pt x="5808" y="15182"/>
                </a:lnTo>
                <a:lnTo>
                  <a:pt x="5815" y="15181"/>
                </a:lnTo>
                <a:lnTo>
                  <a:pt x="5819" y="15180"/>
                </a:lnTo>
                <a:lnTo>
                  <a:pt x="5822" y="15178"/>
                </a:lnTo>
                <a:lnTo>
                  <a:pt x="5825" y="15176"/>
                </a:lnTo>
                <a:lnTo>
                  <a:pt x="5826" y="15173"/>
                </a:lnTo>
                <a:lnTo>
                  <a:pt x="5827" y="15169"/>
                </a:lnTo>
                <a:lnTo>
                  <a:pt x="5827" y="15169"/>
                </a:lnTo>
                <a:close/>
                <a:moveTo>
                  <a:pt x="4351" y="14641"/>
                </a:moveTo>
                <a:lnTo>
                  <a:pt x="4354" y="14637"/>
                </a:lnTo>
                <a:lnTo>
                  <a:pt x="4358" y="14633"/>
                </a:lnTo>
                <a:lnTo>
                  <a:pt x="4359" y="14631"/>
                </a:lnTo>
                <a:lnTo>
                  <a:pt x="4359" y="14628"/>
                </a:lnTo>
                <a:lnTo>
                  <a:pt x="4359" y="14626"/>
                </a:lnTo>
                <a:lnTo>
                  <a:pt x="4358" y="14624"/>
                </a:lnTo>
                <a:lnTo>
                  <a:pt x="4356" y="14621"/>
                </a:lnTo>
                <a:lnTo>
                  <a:pt x="4353" y="14619"/>
                </a:lnTo>
                <a:lnTo>
                  <a:pt x="4351" y="14618"/>
                </a:lnTo>
                <a:lnTo>
                  <a:pt x="4348" y="14617"/>
                </a:lnTo>
                <a:lnTo>
                  <a:pt x="4345" y="14617"/>
                </a:lnTo>
                <a:lnTo>
                  <a:pt x="4342" y="14618"/>
                </a:lnTo>
                <a:lnTo>
                  <a:pt x="4339" y="14620"/>
                </a:lnTo>
                <a:lnTo>
                  <a:pt x="4337" y="14622"/>
                </a:lnTo>
                <a:lnTo>
                  <a:pt x="4335" y="14626"/>
                </a:lnTo>
                <a:lnTo>
                  <a:pt x="4336" y="14631"/>
                </a:lnTo>
                <a:lnTo>
                  <a:pt x="4337" y="14636"/>
                </a:lnTo>
                <a:lnTo>
                  <a:pt x="4337" y="14640"/>
                </a:lnTo>
                <a:lnTo>
                  <a:pt x="4346" y="14641"/>
                </a:lnTo>
                <a:lnTo>
                  <a:pt x="4351" y="14641"/>
                </a:lnTo>
                <a:lnTo>
                  <a:pt x="4351" y="14641"/>
                </a:lnTo>
                <a:close/>
                <a:moveTo>
                  <a:pt x="851" y="13611"/>
                </a:moveTo>
                <a:lnTo>
                  <a:pt x="855" y="13611"/>
                </a:lnTo>
                <a:lnTo>
                  <a:pt x="859" y="13610"/>
                </a:lnTo>
                <a:lnTo>
                  <a:pt x="863" y="13607"/>
                </a:lnTo>
                <a:lnTo>
                  <a:pt x="866" y="13604"/>
                </a:lnTo>
                <a:lnTo>
                  <a:pt x="869" y="13602"/>
                </a:lnTo>
                <a:lnTo>
                  <a:pt x="871" y="13599"/>
                </a:lnTo>
                <a:lnTo>
                  <a:pt x="872" y="13596"/>
                </a:lnTo>
                <a:lnTo>
                  <a:pt x="872" y="13592"/>
                </a:lnTo>
                <a:lnTo>
                  <a:pt x="871" y="13582"/>
                </a:lnTo>
                <a:lnTo>
                  <a:pt x="867" y="13571"/>
                </a:lnTo>
                <a:lnTo>
                  <a:pt x="861" y="13559"/>
                </a:lnTo>
                <a:lnTo>
                  <a:pt x="853" y="13549"/>
                </a:lnTo>
                <a:lnTo>
                  <a:pt x="843" y="13538"/>
                </a:lnTo>
                <a:lnTo>
                  <a:pt x="832" y="13526"/>
                </a:lnTo>
                <a:lnTo>
                  <a:pt x="819" y="13516"/>
                </a:lnTo>
                <a:lnTo>
                  <a:pt x="804" y="13505"/>
                </a:lnTo>
                <a:lnTo>
                  <a:pt x="802" y="13515"/>
                </a:lnTo>
                <a:lnTo>
                  <a:pt x="800" y="13525"/>
                </a:lnTo>
                <a:lnTo>
                  <a:pt x="800" y="13535"/>
                </a:lnTo>
                <a:lnTo>
                  <a:pt x="800" y="13546"/>
                </a:lnTo>
                <a:lnTo>
                  <a:pt x="801" y="13556"/>
                </a:lnTo>
                <a:lnTo>
                  <a:pt x="803" y="13567"/>
                </a:lnTo>
                <a:lnTo>
                  <a:pt x="807" y="13578"/>
                </a:lnTo>
                <a:lnTo>
                  <a:pt x="813" y="13589"/>
                </a:lnTo>
                <a:lnTo>
                  <a:pt x="818" y="13596"/>
                </a:lnTo>
                <a:lnTo>
                  <a:pt x="823" y="13601"/>
                </a:lnTo>
                <a:lnTo>
                  <a:pt x="831" y="13606"/>
                </a:lnTo>
                <a:lnTo>
                  <a:pt x="839" y="13610"/>
                </a:lnTo>
                <a:lnTo>
                  <a:pt x="844" y="13611"/>
                </a:lnTo>
                <a:lnTo>
                  <a:pt x="851" y="13611"/>
                </a:lnTo>
                <a:lnTo>
                  <a:pt x="851" y="13611"/>
                </a:lnTo>
                <a:close/>
                <a:moveTo>
                  <a:pt x="821" y="13508"/>
                </a:moveTo>
                <a:lnTo>
                  <a:pt x="821" y="13509"/>
                </a:lnTo>
                <a:lnTo>
                  <a:pt x="820" y="13509"/>
                </a:lnTo>
                <a:lnTo>
                  <a:pt x="821" y="13509"/>
                </a:lnTo>
                <a:lnTo>
                  <a:pt x="821" y="13508"/>
                </a:lnTo>
                <a:lnTo>
                  <a:pt x="821" y="13508"/>
                </a:lnTo>
                <a:close/>
                <a:moveTo>
                  <a:pt x="10336" y="15935"/>
                </a:moveTo>
                <a:lnTo>
                  <a:pt x="10329" y="15934"/>
                </a:lnTo>
                <a:lnTo>
                  <a:pt x="10320" y="15935"/>
                </a:lnTo>
                <a:lnTo>
                  <a:pt x="10321" y="15936"/>
                </a:lnTo>
                <a:lnTo>
                  <a:pt x="10332" y="15939"/>
                </a:lnTo>
                <a:lnTo>
                  <a:pt x="10339" y="15939"/>
                </a:lnTo>
                <a:lnTo>
                  <a:pt x="10340" y="15939"/>
                </a:lnTo>
                <a:lnTo>
                  <a:pt x="10340" y="15938"/>
                </a:lnTo>
                <a:lnTo>
                  <a:pt x="10339" y="15936"/>
                </a:lnTo>
                <a:lnTo>
                  <a:pt x="10336" y="15935"/>
                </a:lnTo>
                <a:lnTo>
                  <a:pt x="10336" y="15935"/>
                </a:lnTo>
                <a:close/>
                <a:moveTo>
                  <a:pt x="9887" y="15807"/>
                </a:moveTo>
                <a:lnTo>
                  <a:pt x="9879" y="15810"/>
                </a:lnTo>
                <a:lnTo>
                  <a:pt x="9888" y="15815"/>
                </a:lnTo>
                <a:lnTo>
                  <a:pt x="9887" y="15807"/>
                </a:lnTo>
                <a:close/>
                <a:moveTo>
                  <a:pt x="11424" y="16042"/>
                </a:moveTo>
                <a:lnTo>
                  <a:pt x="11415" y="16044"/>
                </a:lnTo>
                <a:lnTo>
                  <a:pt x="11406" y="16049"/>
                </a:lnTo>
                <a:lnTo>
                  <a:pt x="11399" y="16052"/>
                </a:lnTo>
                <a:lnTo>
                  <a:pt x="11392" y="16056"/>
                </a:lnTo>
                <a:lnTo>
                  <a:pt x="11386" y="16060"/>
                </a:lnTo>
                <a:lnTo>
                  <a:pt x="11381" y="16065"/>
                </a:lnTo>
                <a:lnTo>
                  <a:pt x="11375" y="16069"/>
                </a:lnTo>
                <a:lnTo>
                  <a:pt x="11371" y="16074"/>
                </a:lnTo>
                <a:lnTo>
                  <a:pt x="11365" y="16085"/>
                </a:lnTo>
                <a:lnTo>
                  <a:pt x="11358" y="16097"/>
                </a:lnTo>
                <a:lnTo>
                  <a:pt x="11354" y="16108"/>
                </a:lnTo>
                <a:lnTo>
                  <a:pt x="11351" y="16120"/>
                </a:lnTo>
                <a:lnTo>
                  <a:pt x="11366" y="16113"/>
                </a:lnTo>
                <a:lnTo>
                  <a:pt x="11380" y="16105"/>
                </a:lnTo>
                <a:lnTo>
                  <a:pt x="11390" y="16095"/>
                </a:lnTo>
                <a:lnTo>
                  <a:pt x="11400" y="16086"/>
                </a:lnTo>
                <a:lnTo>
                  <a:pt x="11407" y="16075"/>
                </a:lnTo>
                <a:lnTo>
                  <a:pt x="11415" y="16065"/>
                </a:lnTo>
                <a:lnTo>
                  <a:pt x="11420" y="16054"/>
                </a:lnTo>
                <a:lnTo>
                  <a:pt x="11424" y="16042"/>
                </a:lnTo>
                <a:lnTo>
                  <a:pt x="11424" y="16042"/>
                </a:lnTo>
                <a:close/>
                <a:moveTo>
                  <a:pt x="10932" y="15858"/>
                </a:moveTo>
                <a:lnTo>
                  <a:pt x="10921" y="15855"/>
                </a:lnTo>
                <a:lnTo>
                  <a:pt x="10926" y="15862"/>
                </a:lnTo>
                <a:lnTo>
                  <a:pt x="10932" y="15858"/>
                </a:lnTo>
                <a:close/>
                <a:moveTo>
                  <a:pt x="10944" y="15688"/>
                </a:moveTo>
                <a:lnTo>
                  <a:pt x="10955" y="15688"/>
                </a:lnTo>
                <a:lnTo>
                  <a:pt x="10965" y="15686"/>
                </a:lnTo>
                <a:lnTo>
                  <a:pt x="10974" y="15684"/>
                </a:lnTo>
                <a:lnTo>
                  <a:pt x="10981" y="15681"/>
                </a:lnTo>
                <a:lnTo>
                  <a:pt x="10989" y="15678"/>
                </a:lnTo>
                <a:lnTo>
                  <a:pt x="10995" y="15675"/>
                </a:lnTo>
                <a:lnTo>
                  <a:pt x="11001" y="15671"/>
                </a:lnTo>
                <a:lnTo>
                  <a:pt x="11006" y="15668"/>
                </a:lnTo>
                <a:lnTo>
                  <a:pt x="11014" y="15658"/>
                </a:lnTo>
                <a:lnTo>
                  <a:pt x="11022" y="15648"/>
                </a:lnTo>
                <a:lnTo>
                  <a:pt x="11029" y="15639"/>
                </a:lnTo>
                <a:lnTo>
                  <a:pt x="11036" y="15629"/>
                </a:lnTo>
                <a:lnTo>
                  <a:pt x="11045" y="15616"/>
                </a:lnTo>
                <a:lnTo>
                  <a:pt x="11052" y="15604"/>
                </a:lnTo>
                <a:lnTo>
                  <a:pt x="11055" y="15596"/>
                </a:lnTo>
                <a:lnTo>
                  <a:pt x="11057" y="15589"/>
                </a:lnTo>
                <a:lnTo>
                  <a:pt x="11059" y="15581"/>
                </a:lnTo>
                <a:lnTo>
                  <a:pt x="11059" y="15573"/>
                </a:lnTo>
                <a:lnTo>
                  <a:pt x="11059" y="15564"/>
                </a:lnTo>
                <a:lnTo>
                  <a:pt x="11059" y="15556"/>
                </a:lnTo>
                <a:lnTo>
                  <a:pt x="11057" y="15546"/>
                </a:lnTo>
                <a:lnTo>
                  <a:pt x="11055" y="15536"/>
                </a:lnTo>
                <a:lnTo>
                  <a:pt x="11051" y="15526"/>
                </a:lnTo>
                <a:lnTo>
                  <a:pt x="11046" y="15514"/>
                </a:lnTo>
                <a:lnTo>
                  <a:pt x="11040" y="15502"/>
                </a:lnTo>
                <a:lnTo>
                  <a:pt x="11034" y="15491"/>
                </a:lnTo>
                <a:lnTo>
                  <a:pt x="11011" y="15511"/>
                </a:lnTo>
                <a:lnTo>
                  <a:pt x="10993" y="15528"/>
                </a:lnTo>
                <a:lnTo>
                  <a:pt x="10978" y="15542"/>
                </a:lnTo>
                <a:lnTo>
                  <a:pt x="10965" y="15555"/>
                </a:lnTo>
                <a:lnTo>
                  <a:pt x="10958" y="15563"/>
                </a:lnTo>
                <a:lnTo>
                  <a:pt x="10950" y="15573"/>
                </a:lnTo>
                <a:lnTo>
                  <a:pt x="10943" y="15583"/>
                </a:lnTo>
                <a:lnTo>
                  <a:pt x="10938" y="15593"/>
                </a:lnTo>
                <a:lnTo>
                  <a:pt x="10928" y="15611"/>
                </a:lnTo>
                <a:lnTo>
                  <a:pt x="10921" y="15627"/>
                </a:lnTo>
                <a:lnTo>
                  <a:pt x="10918" y="15635"/>
                </a:lnTo>
                <a:lnTo>
                  <a:pt x="10917" y="15642"/>
                </a:lnTo>
                <a:lnTo>
                  <a:pt x="10916" y="15649"/>
                </a:lnTo>
                <a:lnTo>
                  <a:pt x="10915" y="15656"/>
                </a:lnTo>
                <a:lnTo>
                  <a:pt x="10916" y="15661"/>
                </a:lnTo>
                <a:lnTo>
                  <a:pt x="10916" y="15668"/>
                </a:lnTo>
                <a:lnTo>
                  <a:pt x="10918" y="15672"/>
                </a:lnTo>
                <a:lnTo>
                  <a:pt x="10921" y="15676"/>
                </a:lnTo>
                <a:lnTo>
                  <a:pt x="10923" y="15680"/>
                </a:lnTo>
                <a:lnTo>
                  <a:pt x="10926" y="15684"/>
                </a:lnTo>
                <a:lnTo>
                  <a:pt x="10930" y="15686"/>
                </a:lnTo>
                <a:lnTo>
                  <a:pt x="10934" y="15688"/>
                </a:lnTo>
                <a:lnTo>
                  <a:pt x="10939" y="15688"/>
                </a:lnTo>
                <a:lnTo>
                  <a:pt x="10944" y="15688"/>
                </a:lnTo>
                <a:lnTo>
                  <a:pt x="10944" y="15688"/>
                </a:lnTo>
                <a:close/>
                <a:moveTo>
                  <a:pt x="11731" y="15732"/>
                </a:moveTo>
                <a:lnTo>
                  <a:pt x="11733" y="15714"/>
                </a:lnTo>
                <a:lnTo>
                  <a:pt x="11736" y="15696"/>
                </a:lnTo>
                <a:lnTo>
                  <a:pt x="11738" y="15688"/>
                </a:lnTo>
                <a:lnTo>
                  <a:pt x="11741" y="15679"/>
                </a:lnTo>
                <a:lnTo>
                  <a:pt x="11746" y="15672"/>
                </a:lnTo>
                <a:lnTo>
                  <a:pt x="11750" y="15663"/>
                </a:lnTo>
                <a:lnTo>
                  <a:pt x="11754" y="15656"/>
                </a:lnTo>
                <a:lnTo>
                  <a:pt x="11760" y="15648"/>
                </a:lnTo>
                <a:lnTo>
                  <a:pt x="11766" y="15642"/>
                </a:lnTo>
                <a:lnTo>
                  <a:pt x="11773" y="15635"/>
                </a:lnTo>
                <a:lnTo>
                  <a:pt x="11781" y="15628"/>
                </a:lnTo>
                <a:lnTo>
                  <a:pt x="11789" y="15622"/>
                </a:lnTo>
                <a:lnTo>
                  <a:pt x="11799" y="15616"/>
                </a:lnTo>
                <a:lnTo>
                  <a:pt x="11810" y="15611"/>
                </a:lnTo>
                <a:lnTo>
                  <a:pt x="11820" y="15606"/>
                </a:lnTo>
                <a:lnTo>
                  <a:pt x="11829" y="15600"/>
                </a:lnTo>
                <a:lnTo>
                  <a:pt x="11838" y="15595"/>
                </a:lnTo>
                <a:lnTo>
                  <a:pt x="11846" y="15590"/>
                </a:lnTo>
                <a:lnTo>
                  <a:pt x="11860" y="15577"/>
                </a:lnTo>
                <a:lnTo>
                  <a:pt x="11872" y="15564"/>
                </a:lnTo>
                <a:lnTo>
                  <a:pt x="11881" y="15550"/>
                </a:lnTo>
                <a:lnTo>
                  <a:pt x="11890" y="15536"/>
                </a:lnTo>
                <a:lnTo>
                  <a:pt x="11897" y="15521"/>
                </a:lnTo>
                <a:lnTo>
                  <a:pt x="11904" y="15507"/>
                </a:lnTo>
                <a:lnTo>
                  <a:pt x="11913" y="15482"/>
                </a:lnTo>
                <a:lnTo>
                  <a:pt x="11923" y="15459"/>
                </a:lnTo>
                <a:lnTo>
                  <a:pt x="11934" y="15435"/>
                </a:lnTo>
                <a:lnTo>
                  <a:pt x="11946" y="15412"/>
                </a:lnTo>
                <a:lnTo>
                  <a:pt x="11959" y="15389"/>
                </a:lnTo>
                <a:lnTo>
                  <a:pt x="11975" y="15367"/>
                </a:lnTo>
                <a:lnTo>
                  <a:pt x="11992" y="15345"/>
                </a:lnTo>
                <a:lnTo>
                  <a:pt x="12012" y="15324"/>
                </a:lnTo>
                <a:lnTo>
                  <a:pt x="12020" y="15316"/>
                </a:lnTo>
                <a:lnTo>
                  <a:pt x="12028" y="15305"/>
                </a:lnTo>
                <a:lnTo>
                  <a:pt x="12034" y="15295"/>
                </a:lnTo>
                <a:lnTo>
                  <a:pt x="12039" y="15285"/>
                </a:lnTo>
                <a:lnTo>
                  <a:pt x="12049" y="15263"/>
                </a:lnTo>
                <a:lnTo>
                  <a:pt x="12057" y="15241"/>
                </a:lnTo>
                <a:lnTo>
                  <a:pt x="12068" y="15220"/>
                </a:lnTo>
                <a:lnTo>
                  <a:pt x="12078" y="15196"/>
                </a:lnTo>
                <a:lnTo>
                  <a:pt x="12082" y="15183"/>
                </a:lnTo>
                <a:lnTo>
                  <a:pt x="12084" y="15170"/>
                </a:lnTo>
                <a:lnTo>
                  <a:pt x="12084" y="15163"/>
                </a:lnTo>
                <a:lnTo>
                  <a:pt x="12084" y="15156"/>
                </a:lnTo>
                <a:lnTo>
                  <a:pt x="12083" y="15148"/>
                </a:lnTo>
                <a:lnTo>
                  <a:pt x="12081" y="15140"/>
                </a:lnTo>
                <a:lnTo>
                  <a:pt x="12067" y="15146"/>
                </a:lnTo>
                <a:lnTo>
                  <a:pt x="12055" y="15152"/>
                </a:lnTo>
                <a:lnTo>
                  <a:pt x="12044" y="15159"/>
                </a:lnTo>
                <a:lnTo>
                  <a:pt x="12034" y="15165"/>
                </a:lnTo>
                <a:lnTo>
                  <a:pt x="12024" y="15172"/>
                </a:lnTo>
                <a:lnTo>
                  <a:pt x="12016" y="15179"/>
                </a:lnTo>
                <a:lnTo>
                  <a:pt x="12008" y="15185"/>
                </a:lnTo>
                <a:lnTo>
                  <a:pt x="12002" y="15193"/>
                </a:lnTo>
                <a:lnTo>
                  <a:pt x="11995" y="15200"/>
                </a:lnTo>
                <a:lnTo>
                  <a:pt x="11990" y="15208"/>
                </a:lnTo>
                <a:lnTo>
                  <a:pt x="11986" y="15216"/>
                </a:lnTo>
                <a:lnTo>
                  <a:pt x="11982" y="15224"/>
                </a:lnTo>
                <a:lnTo>
                  <a:pt x="11976" y="15241"/>
                </a:lnTo>
                <a:lnTo>
                  <a:pt x="11972" y="15258"/>
                </a:lnTo>
                <a:lnTo>
                  <a:pt x="11967" y="15278"/>
                </a:lnTo>
                <a:lnTo>
                  <a:pt x="11959" y="15298"/>
                </a:lnTo>
                <a:lnTo>
                  <a:pt x="11951" y="15318"/>
                </a:lnTo>
                <a:lnTo>
                  <a:pt x="11941" y="15336"/>
                </a:lnTo>
                <a:lnTo>
                  <a:pt x="11929" y="15355"/>
                </a:lnTo>
                <a:lnTo>
                  <a:pt x="11915" y="15372"/>
                </a:lnTo>
                <a:lnTo>
                  <a:pt x="11902" y="15390"/>
                </a:lnTo>
                <a:lnTo>
                  <a:pt x="11887" y="15407"/>
                </a:lnTo>
                <a:lnTo>
                  <a:pt x="11866" y="15429"/>
                </a:lnTo>
                <a:lnTo>
                  <a:pt x="11847" y="15452"/>
                </a:lnTo>
                <a:lnTo>
                  <a:pt x="11830" y="15475"/>
                </a:lnTo>
                <a:lnTo>
                  <a:pt x="11812" y="15498"/>
                </a:lnTo>
                <a:lnTo>
                  <a:pt x="11780" y="15545"/>
                </a:lnTo>
                <a:lnTo>
                  <a:pt x="11749" y="15593"/>
                </a:lnTo>
                <a:lnTo>
                  <a:pt x="11719" y="15641"/>
                </a:lnTo>
                <a:lnTo>
                  <a:pt x="11688" y="15689"/>
                </a:lnTo>
                <a:lnTo>
                  <a:pt x="11672" y="15712"/>
                </a:lnTo>
                <a:lnTo>
                  <a:pt x="11655" y="15736"/>
                </a:lnTo>
                <a:lnTo>
                  <a:pt x="11638" y="15759"/>
                </a:lnTo>
                <a:lnTo>
                  <a:pt x="11620" y="15782"/>
                </a:lnTo>
                <a:lnTo>
                  <a:pt x="11618" y="15786"/>
                </a:lnTo>
                <a:lnTo>
                  <a:pt x="11615" y="15790"/>
                </a:lnTo>
                <a:lnTo>
                  <a:pt x="11613" y="15796"/>
                </a:lnTo>
                <a:lnTo>
                  <a:pt x="11612" y="15801"/>
                </a:lnTo>
                <a:lnTo>
                  <a:pt x="11609" y="15814"/>
                </a:lnTo>
                <a:lnTo>
                  <a:pt x="11604" y="15832"/>
                </a:lnTo>
                <a:lnTo>
                  <a:pt x="11620" y="15828"/>
                </a:lnTo>
                <a:lnTo>
                  <a:pt x="11635" y="15822"/>
                </a:lnTo>
                <a:lnTo>
                  <a:pt x="11649" y="15818"/>
                </a:lnTo>
                <a:lnTo>
                  <a:pt x="11660" y="15813"/>
                </a:lnTo>
                <a:lnTo>
                  <a:pt x="11672" y="15807"/>
                </a:lnTo>
                <a:lnTo>
                  <a:pt x="11683" y="15802"/>
                </a:lnTo>
                <a:lnTo>
                  <a:pt x="11691" y="15797"/>
                </a:lnTo>
                <a:lnTo>
                  <a:pt x="11700" y="15791"/>
                </a:lnTo>
                <a:lnTo>
                  <a:pt x="11707" y="15785"/>
                </a:lnTo>
                <a:lnTo>
                  <a:pt x="11714" y="15779"/>
                </a:lnTo>
                <a:lnTo>
                  <a:pt x="11719" y="15771"/>
                </a:lnTo>
                <a:lnTo>
                  <a:pt x="11723" y="15764"/>
                </a:lnTo>
                <a:lnTo>
                  <a:pt x="11726" y="15756"/>
                </a:lnTo>
                <a:lnTo>
                  <a:pt x="11729" y="15749"/>
                </a:lnTo>
                <a:lnTo>
                  <a:pt x="11731" y="15740"/>
                </a:lnTo>
                <a:lnTo>
                  <a:pt x="11731" y="15732"/>
                </a:lnTo>
                <a:lnTo>
                  <a:pt x="11731" y="15732"/>
                </a:lnTo>
                <a:close/>
                <a:moveTo>
                  <a:pt x="706" y="11786"/>
                </a:moveTo>
                <a:lnTo>
                  <a:pt x="712" y="11779"/>
                </a:lnTo>
                <a:lnTo>
                  <a:pt x="717" y="11770"/>
                </a:lnTo>
                <a:lnTo>
                  <a:pt x="719" y="11766"/>
                </a:lnTo>
                <a:lnTo>
                  <a:pt x="722" y="11762"/>
                </a:lnTo>
                <a:lnTo>
                  <a:pt x="723" y="11757"/>
                </a:lnTo>
                <a:lnTo>
                  <a:pt x="724" y="11753"/>
                </a:lnTo>
                <a:lnTo>
                  <a:pt x="725" y="11728"/>
                </a:lnTo>
                <a:lnTo>
                  <a:pt x="726" y="11701"/>
                </a:lnTo>
                <a:lnTo>
                  <a:pt x="727" y="11674"/>
                </a:lnTo>
                <a:lnTo>
                  <a:pt x="727" y="11649"/>
                </a:lnTo>
                <a:lnTo>
                  <a:pt x="728" y="11622"/>
                </a:lnTo>
                <a:lnTo>
                  <a:pt x="728" y="11595"/>
                </a:lnTo>
                <a:lnTo>
                  <a:pt x="728" y="11570"/>
                </a:lnTo>
                <a:lnTo>
                  <a:pt x="729" y="11543"/>
                </a:lnTo>
                <a:lnTo>
                  <a:pt x="729" y="11532"/>
                </a:lnTo>
                <a:lnTo>
                  <a:pt x="730" y="11522"/>
                </a:lnTo>
                <a:lnTo>
                  <a:pt x="731" y="11511"/>
                </a:lnTo>
                <a:lnTo>
                  <a:pt x="734" y="11501"/>
                </a:lnTo>
                <a:lnTo>
                  <a:pt x="737" y="11497"/>
                </a:lnTo>
                <a:lnTo>
                  <a:pt x="739" y="11492"/>
                </a:lnTo>
                <a:lnTo>
                  <a:pt x="742" y="11487"/>
                </a:lnTo>
                <a:lnTo>
                  <a:pt x="746" y="11483"/>
                </a:lnTo>
                <a:lnTo>
                  <a:pt x="750" y="11480"/>
                </a:lnTo>
                <a:lnTo>
                  <a:pt x="756" y="11476"/>
                </a:lnTo>
                <a:lnTo>
                  <a:pt x="761" y="11473"/>
                </a:lnTo>
                <a:lnTo>
                  <a:pt x="769" y="11469"/>
                </a:lnTo>
                <a:lnTo>
                  <a:pt x="775" y="11465"/>
                </a:lnTo>
                <a:lnTo>
                  <a:pt x="781" y="11461"/>
                </a:lnTo>
                <a:lnTo>
                  <a:pt x="786" y="11457"/>
                </a:lnTo>
                <a:lnTo>
                  <a:pt x="790" y="11452"/>
                </a:lnTo>
                <a:lnTo>
                  <a:pt x="793" y="11447"/>
                </a:lnTo>
                <a:lnTo>
                  <a:pt x="795" y="11442"/>
                </a:lnTo>
                <a:lnTo>
                  <a:pt x="797" y="11436"/>
                </a:lnTo>
                <a:lnTo>
                  <a:pt x="798" y="11430"/>
                </a:lnTo>
                <a:lnTo>
                  <a:pt x="800" y="11418"/>
                </a:lnTo>
                <a:lnTo>
                  <a:pt x="801" y="11406"/>
                </a:lnTo>
                <a:lnTo>
                  <a:pt x="803" y="11395"/>
                </a:lnTo>
                <a:lnTo>
                  <a:pt x="806" y="11384"/>
                </a:lnTo>
                <a:lnTo>
                  <a:pt x="807" y="11363"/>
                </a:lnTo>
                <a:lnTo>
                  <a:pt x="807" y="11341"/>
                </a:lnTo>
                <a:lnTo>
                  <a:pt x="807" y="11331"/>
                </a:lnTo>
                <a:lnTo>
                  <a:pt x="808" y="11321"/>
                </a:lnTo>
                <a:lnTo>
                  <a:pt x="809" y="11310"/>
                </a:lnTo>
                <a:lnTo>
                  <a:pt x="811" y="11301"/>
                </a:lnTo>
                <a:lnTo>
                  <a:pt x="815" y="11291"/>
                </a:lnTo>
                <a:lnTo>
                  <a:pt x="819" y="11282"/>
                </a:lnTo>
                <a:lnTo>
                  <a:pt x="825" y="11273"/>
                </a:lnTo>
                <a:lnTo>
                  <a:pt x="834" y="11266"/>
                </a:lnTo>
                <a:lnTo>
                  <a:pt x="844" y="11258"/>
                </a:lnTo>
                <a:lnTo>
                  <a:pt x="856" y="11252"/>
                </a:lnTo>
                <a:lnTo>
                  <a:pt x="872" y="11245"/>
                </a:lnTo>
                <a:lnTo>
                  <a:pt x="890" y="11241"/>
                </a:lnTo>
                <a:lnTo>
                  <a:pt x="895" y="11239"/>
                </a:lnTo>
                <a:lnTo>
                  <a:pt x="899" y="11236"/>
                </a:lnTo>
                <a:lnTo>
                  <a:pt x="901" y="11232"/>
                </a:lnTo>
                <a:lnTo>
                  <a:pt x="903" y="11228"/>
                </a:lnTo>
                <a:lnTo>
                  <a:pt x="904" y="11218"/>
                </a:lnTo>
                <a:lnTo>
                  <a:pt x="905" y="11208"/>
                </a:lnTo>
                <a:lnTo>
                  <a:pt x="906" y="11170"/>
                </a:lnTo>
                <a:lnTo>
                  <a:pt x="906" y="11131"/>
                </a:lnTo>
                <a:lnTo>
                  <a:pt x="906" y="11093"/>
                </a:lnTo>
                <a:lnTo>
                  <a:pt x="905" y="11054"/>
                </a:lnTo>
                <a:lnTo>
                  <a:pt x="905" y="11016"/>
                </a:lnTo>
                <a:lnTo>
                  <a:pt x="906" y="10977"/>
                </a:lnTo>
                <a:lnTo>
                  <a:pt x="907" y="10959"/>
                </a:lnTo>
                <a:lnTo>
                  <a:pt x="910" y="10940"/>
                </a:lnTo>
                <a:lnTo>
                  <a:pt x="912" y="10921"/>
                </a:lnTo>
                <a:lnTo>
                  <a:pt x="914" y="10903"/>
                </a:lnTo>
                <a:lnTo>
                  <a:pt x="918" y="10877"/>
                </a:lnTo>
                <a:lnTo>
                  <a:pt x="921" y="10852"/>
                </a:lnTo>
                <a:lnTo>
                  <a:pt x="923" y="10826"/>
                </a:lnTo>
                <a:lnTo>
                  <a:pt x="926" y="10800"/>
                </a:lnTo>
                <a:lnTo>
                  <a:pt x="928" y="10774"/>
                </a:lnTo>
                <a:lnTo>
                  <a:pt x="929" y="10748"/>
                </a:lnTo>
                <a:lnTo>
                  <a:pt x="930" y="10721"/>
                </a:lnTo>
                <a:lnTo>
                  <a:pt x="931" y="10695"/>
                </a:lnTo>
                <a:lnTo>
                  <a:pt x="934" y="10682"/>
                </a:lnTo>
                <a:lnTo>
                  <a:pt x="938" y="10669"/>
                </a:lnTo>
                <a:lnTo>
                  <a:pt x="943" y="10656"/>
                </a:lnTo>
                <a:lnTo>
                  <a:pt x="947" y="10642"/>
                </a:lnTo>
                <a:lnTo>
                  <a:pt x="953" y="10631"/>
                </a:lnTo>
                <a:lnTo>
                  <a:pt x="961" y="10618"/>
                </a:lnTo>
                <a:lnTo>
                  <a:pt x="967" y="10606"/>
                </a:lnTo>
                <a:lnTo>
                  <a:pt x="975" y="10593"/>
                </a:lnTo>
                <a:lnTo>
                  <a:pt x="977" y="10588"/>
                </a:lnTo>
                <a:lnTo>
                  <a:pt x="978" y="10582"/>
                </a:lnTo>
                <a:lnTo>
                  <a:pt x="977" y="10576"/>
                </a:lnTo>
                <a:lnTo>
                  <a:pt x="976" y="10570"/>
                </a:lnTo>
                <a:lnTo>
                  <a:pt x="971" y="10564"/>
                </a:lnTo>
                <a:lnTo>
                  <a:pt x="967" y="10558"/>
                </a:lnTo>
                <a:lnTo>
                  <a:pt x="960" y="10552"/>
                </a:lnTo>
                <a:lnTo>
                  <a:pt x="951" y="10544"/>
                </a:lnTo>
                <a:lnTo>
                  <a:pt x="956" y="10527"/>
                </a:lnTo>
                <a:lnTo>
                  <a:pt x="963" y="10510"/>
                </a:lnTo>
                <a:lnTo>
                  <a:pt x="969" y="10493"/>
                </a:lnTo>
                <a:lnTo>
                  <a:pt x="975" y="10475"/>
                </a:lnTo>
                <a:lnTo>
                  <a:pt x="962" y="10461"/>
                </a:lnTo>
                <a:lnTo>
                  <a:pt x="948" y="10446"/>
                </a:lnTo>
                <a:lnTo>
                  <a:pt x="953" y="10433"/>
                </a:lnTo>
                <a:lnTo>
                  <a:pt x="959" y="10419"/>
                </a:lnTo>
                <a:lnTo>
                  <a:pt x="964" y="10407"/>
                </a:lnTo>
                <a:lnTo>
                  <a:pt x="969" y="10393"/>
                </a:lnTo>
                <a:lnTo>
                  <a:pt x="971" y="10394"/>
                </a:lnTo>
                <a:lnTo>
                  <a:pt x="974" y="10393"/>
                </a:lnTo>
                <a:lnTo>
                  <a:pt x="976" y="10392"/>
                </a:lnTo>
                <a:lnTo>
                  <a:pt x="979" y="10390"/>
                </a:lnTo>
                <a:lnTo>
                  <a:pt x="980" y="10389"/>
                </a:lnTo>
                <a:lnTo>
                  <a:pt x="981" y="10386"/>
                </a:lnTo>
                <a:lnTo>
                  <a:pt x="980" y="10385"/>
                </a:lnTo>
                <a:lnTo>
                  <a:pt x="980" y="10383"/>
                </a:lnTo>
                <a:lnTo>
                  <a:pt x="977" y="10379"/>
                </a:lnTo>
                <a:lnTo>
                  <a:pt x="971" y="10375"/>
                </a:lnTo>
                <a:lnTo>
                  <a:pt x="974" y="10365"/>
                </a:lnTo>
                <a:lnTo>
                  <a:pt x="975" y="10355"/>
                </a:lnTo>
                <a:lnTo>
                  <a:pt x="976" y="10347"/>
                </a:lnTo>
                <a:lnTo>
                  <a:pt x="978" y="10337"/>
                </a:lnTo>
                <a:lnTo>
                  <a:pt x="982" y="10327"/>
                </a:lnTo>
                <a:lnTo>
                  <a:pt x="986" y="10315"/>
                </a:lnTo>
                <a:lnTo>
                  <a:pt x="989" y="10303"/>
                </a:lnTo>
                <a:lnTo>
                  <a:pt x="989" y="10290"/>
                </a:lnTo>
                <a:lnTo>
                  <a:pt x="987" y="10278"/>
                </a:lnTo>
                <a:lnTo>
                  <a:pt x="984" y="10265"/>
                </a:lnTo>
                <a:lnTo>
                  <a:pt x="980" y="10251"/>
                </a:lnTo>
                <a:lnTo>
                  <a:pt x="972" y="10237"/>
                </a:lnTo>
                <a:lnTo>
                  <a:pt x="968" y="10224"/>
                </a:lnTo>
                <a:lnTo>
                  <a:pt x="964" y="10210"/>
                </a:lnTo>
                <a:lnTo>
                  <a:pt x="970" y="10207"/>
                </a:lnTo>
                <a:lnTo>
                  <a:pt x="977" y="10204"/>
                </a:lnTo>
                <a:lnTo>
                  <a:pt x="981" y="10200"/>
                </a:lnTo>
                <a:lnTo>
                  <a:pt x="985" y="10195"/>
                </a:lnTo>
                <a:lnTo>
                  <a:pt x="989" y="10191"/>
                </a:lnTo>
                <a:lnTo>
                  <a:pt x="991" y="10187"/>
                </a:lnTo>
                <a:lnTo>
                  <a:pt x="992" y="10183"/>
                </a:lnTo>
                <a:lnTo>
                  <a:pt x="992" y="10177"/>
                </a:lnTo>
                <a:lnTo>
                  <a:pt x="992" y="10167"/>
                </a:lnTo>
                <a:lnTo>
                  <a:pt x="989" y="10156"/>
                </a:lnTo>
                <a:lnTo>
                  <a:pt x="984" y="10144"/>
                </a:lnTo>
                <a:lnTo>
                  <a:pt x="979" y="10132"/>
                </a:lnTo>
                <a:lnTo>
                  <a:pt x="965" y="10108"/>
                </a:lnTo>
                <a:lnTo>
                  <a:pt x="952" y="10084"/>
                </a:lnTo>
                <a:lnTo>
                  <a:pt x="947" y="10074"/>
                </a:lnTo>
                <a:lnTo>
                  <a:pt x="944" y="10063"/>
                </a:lnTo>
                <a:lnTo>
                  <a:pt x="943" y="10058"/>
                </a:lnTo>
                <a:lnTo>
                  <a:pt x="943" y="10054"/>
                </a:lnTo>
                <a:lnTo>
                  <a:pt x="943" y="10049"/>
                </a:lnTo>
                <a:lnTo>
                  <a:pt x="943" y="10045"/>
                </a:lnTo>
                <a:lnTo>
                  <a:pt x="943" y="10045"/>
                </a:lnTo>
                <a:lnTo>
                  <a:pt x="980" y="10060"/>
                </a:lnTo>
                <a:lnTo>
                  <a:pt x="978" y="10057"/>
                </a:lnTo>
                <a:lnTo>
                  <a:pt x="977" y="10054"/>
                </a:lnTo>
                <a:lnTo>
                  <a:pt x="977" y="10051"/>
                </a:lnTo>
                <a:lnTo>
                  <a:pt x="977" y="10049"/>
                </a:lnTo>
                <a:lnTo>
                  <a:pt x="979" y="10045"/>
                </a:lnTo>
                <a:lnTo>
                  <a:pt x="981" y="10042"/>
                </a:lnTo>
                <a:lnTo>
                  <a:pt x="984" y="10039"/>
                </a:lnTo>
                <a:lnTo>
                  <a:pt x="986" y="10034"/>
                </a:lnTo>
                <a:lnTo>
                  <a:pt x="986" y="10032"/>
                </a:lnTo>
                <a:lnTo>
                  <a:pt x="986" y="10030"/>
                </a:lnTo>
                <a:lnTo>
                  <a:pt x="985" y="10027"/>
                </a:lnTo>
                <a:lnTo>
                  <a:pt x="983" y="10024"/>
                </a:lnTo>
                <a:lnTo>
                  <a:pt x="975" y="10011"/>
                </a:lnTo>
                <a:lnTo>
                  <a:pt x="965" y="9997"/>
                </a:lnTo>
                <a:lnTo>
                  <a:pt x="955" y="9984"/>
                </a:lnTo>
                <a:lnTo>
                  <a:pt x="946" y="9971"/>
                </a:lnTo>
                <a:lnTo>
                  <a:pt x="943" y="9961"/>
                </a:lnTo>
                <a:lnTo>
                  <a:pt x="940" y="9950"/>
                </a:lnTo>
                <a:lnTo>
                  <a:pt x="939" y="9947"/>
                </a:lnTo>
                <a:lnTo>
                  <a:pt x="937" y="9945"/>
                </a:lnTo>
                <a:lnTo>
                  <a:pt x="934" y="9942"/>
                </a:lnTo>
                <a:lnTo>
                  <a:pt x="931" y="9938"/>
                </a:lnTo>
                <a:lnTo>
                  <a:pt x="920" y="9933"/>
                </a:lnTo>
                <a:lnTo>
                  <a:pt x="905" y="9927"/>
                </a:lnTo>
                <a:lnTo>
                  <a:pt x="896" y="9944"/>
                </a:lnTo>
                <a:lnTo>
                  <a:pt x="885" y="9960"/>
                </a:lnTo>
                <a:lnTo>
                  <a:pt x="873" y="9977"/>
                </a:lnTo>
                <a:lnTo>
                  <a:pt x="861" y="9993"/>
                </a:lnTo>
                <a:lnTo>
                  <a:pt x="851" y="10009"/>
                </a:lnTo>
                <a:lnTo>
                  <a:pt x="841" y="10025"/>
                </a:lnTo>
                <a:lnTo>
                  <a:pt x="837" y="10033"/>
                </a:lnTo>
                <a:lnTo>
                  <a:pt x="833" y="10043"/>
                </a:lnTo>
                <a:lnTo>
                  <a:pt x="831" y="10051"/>
                </a:lnTo>
                <a:lnTo>
                  <a:pt x="828" y="10061"/>
                </a:lnTo>
                <a:lnTo>
                  <a:pt x="822" y="10093"/>
                </a:lnTo>
                <a:lnTo>
                  <a:pt x="816" y="10125"/>
                </a:lnTo>
                <a:lnTo>
                  <a:pt x="808" y="10157"/>
                </a:lnTo>
                <a:lnTo>
                  <a:pt x="800" y="10189"/>
                </a:lnTo>
                <a:lnTo>
                  <a:pt x="791" y="10220"/>
                </a:lnTo>
                <a:lnTo>
                  <a:pt x="780" y="10252"/>
                </a:lnTo>
                <a:lnTo>
                  <a:pt x="770" y="10282"/>
                </a:lnTo>
                <a:lnTo>
                  <a:pt x="758" y="10313"/>
                </a:lnTo>
                <a:lnTo>
                  <a:pt x="768" y="10288"/>
                </a:lnTo>
                <a:lnTo>
                  <a:pt x="800" y="10299"/>
                </a:lnTo>
                <a:lnTo>
                  <a:pt x="792" y="10312"/>
                </a:lnTo>
                <a:lnTo>
                  <a:pt x="785" y="10325"/>
                </a:lnTo>
                <a:lnTo>
                  <a:pt x="779" y="10338"/>
                </a:lnTo>
                <a:lnTo>
                  <a:pt x="775" y="10351"/>
                </a:lnTo>
                <a:lnTo>
                  <a:pt x="771" y="10365"/>
                </a:lnTo>
                <a:lnTo>
                  <a:pt x="768" y="10379"/>
                </a:lnTo>
                <a:lnTo>
                  <a:pt x="765" y="10393"/>
                </a:lnTo>
                <a:lnTo>
                  <a:pt x="763" y="10408"/>
                </a:lnTo>
                <a:lnTo>
                  <a:pt x="760" y="10435"/>
                </a:lnTo>
                <a:lnTo>
                  <a:pt x="756" y="10463"/>
                </a:lnTo>
                <a:lnTo>
                  <a:pt x="754" y="10477"/>
                </a:lnTo>
                <a:lnTo>
                  <a:pt x="752" y="10490"/>
                </a:lnTo>
                <a:lnTo>
                  <a:pt x="748" y="10504"/>
                </a:lnTo>
                <a:lnTo>
                  <a:pt x="744" y="10517"/>
                </a:lnTo>
                <a:lnTo>
                  <a:pt x="743" y="10520"/>
                </a:lnTo>
                <a:lnTo>
                  <a:pt x="743" y="10523"/>
                </a:lnTo>
                <a:lnTo>
                  <a:pt x="744" y="10527"/>
                </a:lnTo>
                <a:lnTo>
                  <a:pt x="745" y="10530"/>
                </a:lnTo>
                <a:lnTo>
                  <a:pt x="748" y="10538"/>
                </a:lnTo>
                <a:lnTo>
                  <a:pt x="755" y="10544"/>
                </a:lnTo>
                <a:lnTo>
                  <a:pt x="763" y="10551"/>
                </a:lnTo>
                <a:lnTo>
                  <a:pt x="773" y="10557"/>
                </a:lnTo>
                <a:lnTo>
                  <a:pt x="785" y="10562"/>
                </a:lnTo>
                <a:lnTo>
                  <a:pt x="798" y="10567"/>
                </a:lnTo>
                <a:lnTo>
                  <a:pt x="811" y="10570"/>
                </a:lnTo>
                <a:lnTo>
                  <a:pt x="822" y="10574"/>
                </a:lnTo>
                <a:lnTo>
                  <a:pt x="833" y="10578"/>
                </a:lnTo>
                <a:lnTo>
                  <a:pt x="842" y="10583"/>
                </a:lnTo>
                <a:lnTo>
                  <a:pt x="850" y="10587"/>
                </a:lnTo>
                <a:lnTo>
                  <a:pt x="856" y="10592"/>
                </a:lnTo>
                <a:lnTo>
                  <a:pt x="863" y="10597"/>
                </a:lnTo>
                <a:lnTo>
                  <a:pt x="867" y="10601"/>
                </a:lnTo>
                <a:lnTo>
                  <a:pt x="869" y="10606"/>
                </a:lnTo>
                <a:lnTo>
                  <a:pt x="871" y="10610"/>
                </a:lnTo>
                <a:lnTo>
                  <a:pt x="871" y="10615"/>
                </a:lnTo>
                <a:lnTo>
                  <a:pt x="871" y="10619"/>
                </a:lnTo>
                <a:lnTo>
                  <a:pt x="868" y="10623"/>
                </a:lnTo>
                <a:lnTo>
                  <a:pt x="865" y="10628"/>
                </a:lnTo>
                <a:lnTo>
                  <a:pt x="859" y="10631"/>
                </a:lnTo>
                <a:lnTo>
                  <a:pt x="853" y="10634"/>
                </a:lnTo>
                <a:lnTo>
                  <a:pt x="848" y="10636"/>
                </a:lnTo>
                <a:lnTo>
                  <a:pt x="840" y="10638"/>
                </a:lnTo>
                <a:lnTo>
                  <a:pt x="833" y="10639"/>
                </a:lnTo>
                <a:lnTo>
                  <a:pt x="825" y="10640"/>
                </a:lnTo>
                <a:lnTo>
                  <a:pt x="809" y="10641"/>
                </a:lnTo>
                <a:lnTo>
                  <a:pt x="793" y="10644"/>
                </a:lnTo>
                <a:lnTo>
                  <a:pt x="778" y="10646"/>
                </a:lnTo>
                <a:lnTo>
                  <a:pt x="766" y="10649"/>
                </a:lnTo>
                <a:lnTo>
                  <a:pt x="762" y="10650"/>
                </a:lnTo>
                <a:lnTo>
                  <a:pt x="760" y="10651"/>
                </a:lnTo>
                <a:lnTo>
                  <a:pt x="758" y="10653"/>
                </a:lnTo>
                <a:lnTo>
                  <a:pt x="757" y="10655"/>
                </a:lnTo>
                <a:lnTo>
                  <a:pt x="756" y="10657"/>
                </a:lnTo>
                <a:lnTo>
                  <a:pt x="757" y="10661"/>
                </a:lnTo>
                <a:lnTo>
                  <a:pt x="758" y="10664"/>
                </a:lnTo>
                <a:lnTo>
                  <a:pt x="761" y="10667"/>
                </a:lnTo>
                <a:lnTo>
                  <a:pt x="769" y="10676"/>
                </a:lnTo>
                <a:lnTo>
                  <a:pt x="779" y="10686"/>
                </a:lnTo>
                <a:lnTo>
                  <a:pt x="789" y="10694"/>
                </a:lnTo>
                <a:lnTo>
                  <a:pt x="798" y="10701"/>
                </a:lnTo>
                <a:lnTo>
                  <a:pt x="808" y="10709"/>
                </a:lnTo>
                <a:lnTo>
                  <a:pt x="815" y="10716"/>
                </a:lnTo>
                <a:lnTo>
                  <a:pt x="817" y="10719"/>
                </a:lnTo>
                <a:lnTo>
                  <a:pt x="819" y="10724"/>
                </a:lnTo>
                <a:lnTo>
                  <a:pt x="820" y="10728"/>
                </a:lnTo>
                <a:lnTo>
                  <a:pt x="820" y="10732"/>
                </a:lnTo>
                <a:lnTo>
                  <a:pt x="820" y="10736"/>
                </a:lnTo>
                <a:lnTo>
                  <a:pt x="820" y="10740"/>
                </a:lnTo>
                <a:lnTo>
                  <a:pt x="818" y="10742"/>
                </a:lnTo>
                <a:lnTo>
                  <a:pt x="816" y="10743"/>
                </a:lnTo>
                <a:lnTo>
                  <a:pt x="803" y="10744"/>
                </a:lnTo>
                <a:lnTo>
                  <a:pt x="791" y="10746"/>
                </a:lnTo>
                <a:lnTo>
                  <a:pt x="780" y="10748"/>
                </a:lnTo>
                <a:lnTo>
                  <a:pt x="771" y="10752"/>
                </a:lnTo>
                <a:lnTo>
                  <a:pt x="754" y="10760"/>
                </a:lnTo>
                <a:lnTo>
                  <a:pt x="737" y="10768"/>
                </a:lnTo>
                <a:lnTo>
                  <a:pt x="721" y="10778"/>
                </a:lnTo>
                <a:lnTo>
                  <a:pt x="703" y="10785"/>
                </a:lnTo>
                <a:lnTo>
                  <a:pt x="694" y="10789"/>
                </a:lnTo>
                <a:lnTo>
                  <a:pt x="683" y="10791"/>
                </a:lnTo>
                <a:lnTo>
                  <a:pt x="671" y="10792"/>
                </a:lnTo>
                <a:lnTo>
                  <a:pt x="660" y="10793"/>
                </a:lnTo>
                <a:lnTo>
                  <a:pt x="644" y="10793"/>
                </a:lnTo>
                <a:lnTo>
                  <a:pt x="631" y="10794"/>
                </a:lnTo>
                <a:lnTo>
                  <a:pt x="619" y="10796"/>
                </a:lnTo>
                <a:lnTo>
                  <a:pt x="608" y="10798"/>
                </a:lnTo>
                <a:lnTo>
                  <a:pt x="600" y="10801"/>
                </a:lnTo>
                <a:lnTo>
                  <a:pt x="591" y="10805"/>
                </a:lnTo>
                <a:lnTo>
                  <a:pt x="585" y="10809"/>
                </a:lnTo>
                <a:lnTo>
                  <a:pt x="580" y="10813"/>
                </a:lnTo>
                <a:lnTo>
                  <a:pt x="575" y="10817"/>
                </a:lnTo>
                <a:lnTo>
                  <a:pt x="572" y="10823"/>
                </a:lnTo>
                <a:lnTo>
                  <a:pt x="570" y="10829"/>
                </a:lnTo>
                <a:lnTo>
                  <a:pt x="569" y="10835"/>
                </a:lnTo>
                <a:lnTo>
                  <a:pt x="568" y="10841"/>
                </a:lnTo>
                <a:lnTo>
                  <a:pt x="568" y="10847"/>
                </a:lnTo>
                <a:lnTo>
                  <a:pt x="569" y="10855"/>
                </a:lnTo>
                <a:lnTo>
                  <a:pt x="570" y="10862"/>
                </a:lnTo>
                <a:lnTo>
                  <a:pt x="575" y="10877"/>
                </a:lnTo>
                <a:lnTo>
                  <a:pt x="583" y="10891"/>
                </a:lnTo>
                <a:lnTo>
                  <a:pt x="586" y="10899"/>
                </a:lnTo>
                <a:lnTo>
                  <a:pt x="588" y="10908"/>
                </a:lnTo>
                <a:lnTo>
                  <a:pt x="588" y="10920"/>
                </a:lnTo>
                <a:lnTo>
                  <a:pt x="587" y="10934"/>
                </a:lnTo>
                <a:lnTo>
                  <a:pt x="587" y="10935"/>
                </a:lnTo>
                <a:lnTo>
                  <a:pt x="588" y="10938"/>
                </a:lnTo>
                <a:lnTo>
                  <a:pt x="590" y="10947"/>
                </a:lnTo>
                <a:lnTo>
                  <a:pt x="590" y="10958"/>
                </a:lnTo>
                <a:lnTo>
                  <a:pt x="589" y="10968"/>
                </a:lnTo>
                <a:lnTo>
                  <a:pt x="592" y="10971"/>
                </a:lnTo>
                <a:lnTo>
                  <a:pt x="596" y="10974"/>
                </a:lnTo>
                <a:lnTo>
                  <a:pt x="598" y="10970"/>
                </a:lnTo>
                <a:lnTo>
                  <a:pt x="601" y="10967"/>
                </a:lnTo>
                <a:lnTo>
                  <a:pt x="605" y="10976"/>
                </a:lnTo>
                <a:lnTo>
                  <a:pt x="610" y="10987"/>
                </a:lnTo>
                <a:lnTo>
                  <a:pt x="610" y="10988"/>
                </a:lnTo>
                <a:lnTo>
                  <a:pt x="610" y="10988"/>
                </a:lnTo>
                <a:lnTo>
                  <a:pt x="610" y="10988"/>
                </a:lnTo>
                <a:lnTo>
                  <a:pt x="610" y="10987"/>
                </a:lnTo>
                <a:lnTo>
                  <a:pt x="603" y="10981"/>
                </a:lnTo>
                <a:lnTo>
                  <a:pt x="596" y="10974"/>
                </a:lnTo>
                <a:lnTo>
                  <a:pt x="574" y="11001"/>
                </a:lnTo>
                <a:lnTo>
                  <a:pt x="554" y="11029"/>
                </a:lnTo>
                <a:lnTo>
                  <a:pt x="534" y="11055"/>
                </a:lnTo>
                <a:lnTo>
                  <a:pt x="513" y="11083"/>
                </a:lnTo>
                <a:lnTo>
                  <a:pt x="511" y="11086"/>
                </a:lnTo>
                <a:lnTo>
                  <a:pt x="510" y="11090"/>
                </a:lnTo>
                <a:lnTo>
                  <a:pt x="510" y="11093"/>
                </a:lnTo>
                <a:lnTo>
                  <a:pt x="510" y="11097"/>
                </a:lnTo>
                <a:lnTo>
                  <a:pt x="512" y="11100"/>
                </a:lnTo>
                <a:lnTo>
                  <a:pt x="516" y="11104"/>
                </a:lnTo>
                <a:lnTo>
                  <a:pt x="521" y="11108"/>
                </a:lnTo>
                <a:lnTo>
                  <a:pt x="527" y="11110"/>
                </a:lnTo>
                <a:lnTo>
                  <a:pt x="539" y="11113"/>
                </a:lnTo>
                <a:lnTo>
                  <a:pt x="552" y="11115"/>
                </a:lnTo>
                <a:lnTo>
                  <a:pt x="566" y="11116"/>
                </a:lnTo>
                <a:lnTo>
                  <a:pt x="580" y="11116"/>
                </a:lnTo>
                <a:lnTo>
                  <a:pt x="590" y="11132"/>
                </a:lnTo>
                <a:lnTo>
                  <a:pt x="601" y="11147"/>
                </a:lnTo>
                <a:lnTo>
                  <a:pt x="612" y="11162"/>
                </a:lnTo>
                <a:lnTo>
                  <a:pt x="622" y="11177"/>
                </a:lnTo>
                <a:lnTo>
                  <a:pt x="616" y="11194"/>
                </a:lnTo>
                <a:lnTo>
                  <a:pt x="612" y="11207"/>
                </a:lnTo>
                <a:lnTo>
                  <a:pt x="611" y="11213"/>
                </a:lnTo>
                <a:lnTo>
                  <a:pt x="611" y="11218"/>
                </a:lnTo>
                <a:lnTo>
                  <a:pt x="612" y="11223"/>
                </a:lnTo>
                <a:lnTo>
                  <a:pt x="614" y="11227"/>
                </a:lnTo>
                <a:lnTo>
                  <a:pt x="617" y="11231"/>
                </a:lnTo>
                <a:lnTo>
                  <a:pt x="622" y="11236"/>
                </a:lnTo>
                <a:lnTo>
                  <a:pt x="628" y="11240"/>
                </a:lnTo>
                <a:lnTo>
                  <a:pt x="635" y="11244"/>
                </a:lnTo>
                <a:lnTo>
                  <a:pt x="655" y="11255"/>
                </a:lnTo>
                <a:lnTo>
                  <a:pt x="683" y="11268"/>
                </a:lnTo>
                <a:lnTo>
                  <a:pt x="683" y="11269"/>
                </a:lnTo>
                <a:lnTo>
                  <a:pt x="677" y="11280"/>
                </a:lnTo>
                <a:lnTo>
                  <a:pt x="671" y="11292"/>
                </a:lnTo>
                <a:lnTo>
                  <a:pt x="666" y="11304"/>
                </a:lnTo>
                <a:lnTo>
                  <a:pt x="662" y="11317"/>
                </a:lnTo>
                <a:lnTo>
                  <a:pt x="654" y="11341"/>
                </a:lnTo>
                <a:lnTo>
                  <a:pt x="649" y="11366"/>
                </a:lnTo>
                <a:lnTo>
                  <a:pt x="646" y="11391"/>
                </a:lnTo>
                <a:lnTo>
                  <a:pt x="644" y="11418"/>
                </a:lnTo>
                <a:lnTo>
                  <a:pt x="643" y="11444"/>
                </a:lnTo>
                <a:lnTo>
                  <a:pt x="643" y="11470"/>
                </a:lnTo>
                <a:lnTo>
                  <a:pt x="647" y="11483"/>
                </a:lnTo>
                <a:lnTo>
                  <a:pt x="651" y="11496"/>
                </a:lnTo>
                <a:lnTo>
                  <a:pt x="654" y="11509"/>
                </a:lnTo>
                <a:lnTo>
                  <a:pt x="655" y="11521"/>
                </a:lnTo>
                <a:lnTo>
                  <a:pt x="654" y="11547"/>
                </a:lnTo>
                <a:lnTo>
                  <a:pt x="653" y="11573"/>
                </a:lnTo>
                <a:lnTo>
                  <a:pt x="652" y="11599"/>
                </a:lnTo>
                <a:lnTo>
                  <a:pt x="651" y="11625"/>
                </a:lnTo>
                <a:lnTo>
                  <a:pt x="649" y="11652"/>
                </a:lnTo>
                <a:lnTo>
                  <a:pt x="648" y="11677"/>
                </a:lnTo>
                <a:lnTo>
                  <a:pt x="647" y="11704"/>
                </a:lnTo>
                <a:lnTo>
                  <a:pt x="645" y="11730"/>
                </a:lnTo>
                <a:lnTo>
                  <a:pt x="645" y="11736"/>
                </a:lnTo>
                <a:lnTo>
                  <a:pt x="646" y="11742"/>
                </a:lnTo>
                <a:lnTo>
                  <a:pt x="647" y="11749"/>
                </a:lnTo>
                <a:lnTo>
                  <a:pt x="650" y="11754"/>
                </a:lnTo>
                <a:lnTo>
                  <a:pt x="653" y="11761"/>
                </a:lnTo>
                <a:lnTo>
                  <a:pt x="659" y="11767"/>
                </a:lnTo>
                <a:lnTo>
                  <a:pt x="666" y="11773"/>
                </a:lnTo>
                <a:lnTo>
                  <a:pt x="675" y="11780"/>
                </a:lnTo>
                <a:lnTo>
                  <a:pt x="678" y="11781"/>
                </a:lnTo>
                <a:lnTo>
                  <a:pt x="683" y="11783"/>
                </a:lnTo>
                <a:lnTo>
                  <a:pt x="697" y="11786"/>
                </a:lnTo>
                <a:lnTo>
                  <a:pt x="706" y="11786"/>
                </a:lnTo>
                <a:lnTo>
                  <a:pt x="706" y="11786"/>
                </a:lnTo>
                <a:close/>
                <a:moveTo>
                  <a:pt x="947" y="10642"/>
                </a:moveTo>
                <a:lnTo>
                  <a:pt x="944" y="10638"/>
                </a:lnTo>
                <a:lnTo>
                  <a:pt x="940" y="10634"/>
                </a:lnTo>
                <a:lnTo>
                  <a:pt x="939" y="10630"/>
                </a:lnTo>
                <a:lnTo>
                  <a:pt x="938" y="10624"/>
                </a:lnTo>
                <a:lnTo>
                  <a:pt x="942" y="10634"/>
                </a:lnTo>
                <a:lnTo>
                  <a:pt x="947" y="10642"/>
                </a:lnTo>
                <a:close/>
                <a:moveTo>
                  <a:pt x="961" y="11825"/>
                </a:moveTo>
                <a:lnTo>
                  <a:pt x="954" y="11788"/>
                </a:lnTo>
                <a:lnTo>
                  <a:pt x="946" y="11751"/>
                </a:lnTo>
                <a:lnTo>
                  <a:pt x="943" y="11733"/>
                </a:lnTo>
                <a:lnTo>
                  <a:pt x="942" y="11715"/>
                </a:lnTo>
                <a:lnTo>
                  <a:pt x="942" y="11706"/>
                </a:lnTo>
                <a:lnTo>
                  <a:pt x="942" y="11698"/>
                </a:lnTo>
                <a:lnTo>
                  <a:pt x="943" y="11689"/>
                </a:lnTo>
                <a:lnTo>
                  <a:pt x="945" y="11681"/>
                </a:lnTo>
                <a:lnTo>
                  <a:pt x="948" y="11668"/>
                </a:lnTo>
                <a:lnTo>
                  <a:pt x="951" y="11655"/>
                </a:lnTo>
                <a:lnTo>
                  <a:pt x="953" y="11642"/>
                </a:lnTo>
                <a:lnTo>
                  <a:pt x="954" y="11628"/>
                </a:lnTo>
                <a:lnTo>
                  <a:pt x="955" y="11602"/>
                </a:lnTo>
                <a:lnTo>
                  <a:pt x="955" y="11575"/>
                </a:lnTo>
                <a:lnTo>
                  <a:pt x="953" y="11547"/>
                </a:lnTo>
                <a:lnTo>
                  <a:pt x="951" y="11521"/>
                </a:lnTo>
                <a:lnTo>
                  <a:pt x="947" y="11493"/>
                </a:lnTo>
                <a:lnTo>
                  <a:pt x="943" y="11465"/>
                </a:lnTo>
                <a:lnTo>
                  <a:pt x="929" y="11464"/>
                </a:lnTo>
                <a:lnTo>
                  <a:pt x="916" y="11464"/>
                </a:lnTo>
                <a:lnTo>
                  <a:pt x="904" y="11465"/>
                </a:lnTo>
                <a:lnTo>
                  <a:pt x="895" y="11466"/>
                </a:lnTo>
                <a:lnTo>
                  <a:pt x="886" y="11468"/>
                </a:lnTo>
                <a:lnTo>
                  <a:pt x="879" y="11470"/>
                </a:lnTo>
                <a:lnTo>
                  <a:pt x="872" y="11474"/>
                </a:lnTo>
                <a:lnTo>
                  <a:pt x="867" y="11477"/>
                </a:lnTo>
                <a:lnTo>
                  <a:pt x="863" y="11481"/>
                </a:lnTo>
                <a:lnTo>
                  <a:pt x="860" y="11485"/>
                </a:lnTo>
                <a:lnTo>
                  <a:pt x="858" y="11491"/>
                </a:lnTo>
                <a:lnTo>
                  <a:pt x="857" y="11496"/>
                </a:lnTo>
                <a:lnTo>
                  <a:pt x="857" y="11502"/>
                </a:lnTo>
                <a:lnTo>
                  <a:pt x="858" y="11509"/>
                </a:lnTo>
                <a:lnTo>
                  <a:pt x="859" y="11515"/>
                </a:lnTo>
                <a:lnTo>
                  <a:pt x="863" y="11523"/>
                </a:lnTo>
                <a:lnTo>
                  <a:pt x="872" y="11548"/>
                </a:lnTo>
                <a:lnTo>
                  <a:pt x="880" y="11574"/>
                </a:lnTo>
                <a:lnTo>
                  <a:pt x="883" y="11586"/>
                </a:lnTo>
                <a:lnTo>
                  <a:pt x="885" y="11598"/>
                </a:lnTo>
                <a:lnTo>
                  <a:pt x="887" y="11610"/>
                </a:lnTo>
                <a:lnTo>
                  <a:pt x="888" y="11623"/>
                </a:lnTo>
                <a:lnTo>
                  <a:pt x="889" y="11635"/>
                </a:lnTo>
                <a:lnTo>
                  <a:pt x="889" y="11646"/>
                </a:lnTo>
                <a:lnTo>
                  <a:pt x="888" y="11658"/>
                </a:lnTo>
                <a:lnTo>
                  <a:pt x="887" y="11670"/>
                </a:lnTo>
                <a:lnTo>
                  <a:pt x="885" y="11682"/>
                </a:lnTo>
                <a:lnTo>
                  <a:pt x="882" y="11693"/>
                </a:lnTo>
                <a:lnTo>
                  <a:pt x="879" y="11704"/>
                </a:lnTo>
                <a:lnTo>
                  <a:pt x="874" y="11716"/>
                </a:lnTo>
                <a:lnTo>
                  <a:pt x="870" y="11726"/>
                </a:lnTo>
                <a:lnTo>
                  <a:pt x="868" y="11737"/>
                </a:lnTo>
                <a:lnTo>
                  <a:pt x="867" y="11750"/>
                </a:lnTo>
                <a:lnTo>
                  <a:pt x="869" y="11762"/>
                </a:lnTo>
                <a:lnTo>
                  <a:pt x="870" y="11768"/>
                </a:lnTo>
                <a:lnTo>
                  <a:pt x="872" y="11774"/>
                </a:lnTo>
                <a:lnTo>
                  <a:pt x="875" y="11781"/>
                </a:lnTo>
                <a:lnTo>
                  <a:pt x="879" y="11787"/>
                </a:lnTo>
                <a:lnTo>
                  <a:pt x="883" y="11794"/>
                </a:lnTo>
                <a:lnTo>
                  <a:pt x="888" y="11800"/>
                </a:lnTo>
                <a:lnTo>
                  <a:pt x="893" y="11808"/>
                </a:lnTo>
                <a:lnTo>
                  <a:pt x="900" y="11814"/>
                </a:lnTo>
                <a:lnTo>
                  <a:pt x="905" y="11819"/>
                </a:lnTo>
                <a:lnTo>
                  <a:pt x="911" y="11822"/>
                </a:lnTo>
                <a:lnTo>
                  <a:pt x="916" y="11826"/>
                </a:lnTo>
                <a:lnTo>
                  <a:pt x="922" y="11828"/>
                </a:lnTo>
                <a:lnTo>
                  <a:pt x="932" y="11829"/>
                </a:lnTo>
                <a:lnTo>
                  <a:pt x="943" y="11829"/>
                </a:lnTo>
                <a:lnTo>
                  <a:pt x="952" y="11828"/>
                </a:lnTo>
                <a:lnTo>
                  <a:pt x="961" y="11825"/>
                </a:lnTo>
                <a:lnTo>
                  <a:pt x="961" y="11825"/>
                </a:lnTo>
                <a:close/>
                <a:moveTo>
                  <a:pt x="12552" y="14436"/>
                </a:moveTo>
                <a:lnTo>
                  <a:pt x="12547" y="14430"/>
                </a:lnTo>
                <a:lnTo>
                  <a:pt x="12541" y="14434"/>
                </a:lnTo>
                <a:lnTo>
                  <a:pt x="12552" y="14436"/>
                </a:lnTo>
                <a:close/>
                <a:moveTo>
                  <a:pt x="436" y="10875"/>
                </a:moveTo>
                <a:lnTo>
                  <a:pt x="442" y="10844"/>
                </a:lnTo>
                <a:lnTo>
                  <a:pt x="447" y="10812"/>
                </a:lnTo>
                <a:lnTo>
                  <a:pt x="454" y="10781"/>
                </a:lnTo>
                <a:lnTo>
                  <a:pt x="459" y="10750"/>
                </a:lnTo>
                <a:lnTo>
                  <a:pt x="465" y="10719"/>
                </a:lnTo>
                <a:lnTo>
                  <a:pt x="472" y="10689"/>
                </a:lnTo>
                <a:lnTo>
                  <a:pt x="480" y="10658"/>
                </a:lnTo>
                <a:lnTo>
                  <a:pt x="490" y="10629"/>
                </a:lnTo>
                <a:lnTo>
                  <a:pt x="507" y="10575"/>
                </a:lnTo>
                <a:lnTo>
                  <a:pt x="524" y="10522"/>
                </a:lnTo>
                <a:lnTo>
                  <a:pt x="540" y="10469"/>
                </a:lnTo>
                <a:lnTo>
                  <a:pt x="555" y="10414"/>
                </a:lnTo>
                <a:lnTo>
                  <a:pt x="562" y="10387"/>
                </a:lnTo>
                <a:lnTo>
                  <a:pt x="568" y="10360"/>
                </a:lnTo>
                <a:lnTo>
                  <a:pt x="573" y="10332"/>
                </a:lnTo>
                <a:lnTo>
                  <a:pt x="578" y="10304"/>
                </a:lnTo>
                <a:lnTo>
                  <a:pt x="582" y="10277"/>
                </a:lnTo>
                <a:lnTo>
                  <a:pt x="586" y="10249"/>
                </a:lnTo>
                <a:lnTo>
                  <a:pt x="588" y="10221"/>
                </a:lnTo>
                <a:lnTo>
                  <a:pt x="590" y="10192"/>
                </a:lnTo>
                <a:lnTo>
                  <a:pt x="592" y="10171"/>
                </a:lnTo>
                <a:lnTo>
                  <a:pt x="594" y="10150"/>
                </a:lnTo>
                <a:lnTo>
                  <a:pt x="596" y="10128"/>
                </a:lnTo>
                <a:lnTo>
                  <a:pt x="598" y="10107"/>
                </a:lnTo>
                <a:lnTo>
                  <a:pt x="601" y="10087"/>
                </a:lnTo>
                <a:lnTo>
                  <a:pt x="605" y="10065"/>
                </a:lnTo>
                <a:lnTo>
                  <a:pt x="612" y="10046"/>
                </a:lnTo>
                <a:lnTo>
                  <a:pt x="618" y="10026"/>
                </a:lnTo>
                <a:lnTo>
                  <a:pt x="626" y="10006"/>
                </a:lnTo>
                <a:lnTo>
                  <a:pt x="631" y="9984"/>
                </a:lnTo>
                <a:lnTo>
                  <a:pt x="636" y="9964"/>
                </a:lnTo>
                <a:lnTo>
                  <a:pt x="641" y="9943"/>
                </a:lnTo>
                <a:lnTo>
                  <a:pt x="649" y="9900"/>
                </a:lnTo>
                <a:lnTo>
                  <a:pt x="657" y="9857"/>
                </a:lnTo>
                <a:lnTo>
                  <a:pt x="660" y="9836"/>
                </a:lnTo>
                <a:lnTo>
                  <a:pt x="664" y="9815"/>
                </a:lnTo>
                <a:lnTo>
                  <a:pt x="669" y="9794"/>
                </a:lnTo>
                <a:lnTo>
                  <a:pt x="675" y="9773"/>
                </a:lnTo>
                <a:lnTo>
                  <a:pt x="682" y="9753"/>
                </a:lnTo>
                <a:lnTo>
                  <a:pt x="690" y="9732"/>
                </a:lnTo>
                <a:lnTo>
                  <a:pt x="699" y="9712"/>
                </a:lnTo>
                <a:lnTo>
                  <a:pt x="710" y="9693"/>
                </a:lnTo>
                <a:lnTo>
                  <a:pt x="711" y="9689"/>
                </a:lnTo>
                <a:lnTo>
                  <a:pt x="712" y="9684"/>
                </a:lnTo>
                <a:lnTo>
                  <a:pt x="712" y="9679"/>
                </a:lnTo>
                <a:lnTo>
                  <a:pt x="711" y="9675"/>
                </a:lnTo>
                <a:lnTo>
                  <a:pt x="711" y="9671"/>
                </a:lnTo>
                <a:lnTo>
                  <a:pt x="710" y="9666"/>
                </a:lnTo>
                <a:lnTo>
                  <a:pt x="708" y="9663"/>
                </a:lnTo>
                <a:lnTo>
                  <a:pt x="705" y="9659"/>
                </a:lnTo>
                <a:lnTo>
                  <a:pt x="701" y="9656"/>
                </a:lnTo>
                <a:lnTo>
                  <a:pt x="696" y="9652"/>
                </a:lnTo>
                <a:lnTo>
                  <a:pt x="690" y="9650"/>
                </a:lnTo>
                <a:lnTo>
                  <a:pt x="681" y="9648"/>
                </a:lnTo>
                <a:lnTo>
                  <a:pt x="674" y="9647"/>
                </a:lnTo>
                <a:lnTo>
                  <a:pt x="666" y="9648"/>
                </a:lnTo>
                <a:lnTo>
                  <a:pt x="659" y="9650"/>
                </a:lnTo>
                <a:lnTo>
                  <a:pt x="653" y="9653"/>
                </a:lnTo>
                <a:lnTo>
                  <a:pt x="648" y="9658"/>
                </a:lnTo>
                <a:lnTo>
                  <a:pt x="643" y="9664"/>
                </a:lnTo>
                <a:lnTo>
                  <a:pt x="638" y="9669"/>
                </a:lnTo>
                <a:lnTo>
                  <a:pt x="634" y="9676"/>
                </a:lnTo>
                <a:lnTo>
                  <a:pt x="627" y="9688"/>
                </a:lnTo>
                <a:lnTo>
                  <a:pt x="619" y="9700"/>
                </a:lnTo>
                <a:lnTo>
                  <a:pt x="615" y="9706"/>
                </a:lnTo>
                <a:lnTo>
                  <a:pt x="611" y="9712"/>
                </a:lnTo>
                <a:lnTo>
                  <a:pt x="605" y="9717"/>
                </a:lnTo>
                <a:lnTo>
                  <a:pt x="600" y="9723"/>
                </a:lnTo>
                <a:lnTo>
                  <a:pt x="592" y="9727"/>
                </a:lnTo>
                <a:lnTo>
                  <a:pt x="585" y="9731"/>
                </a:lnTo>
                <a:lnTo>
                  <a:pt x="575" y="9736"/>
                </a:lnTo>
                <a:lnTo>
                  <a:pt x="565" y="9739"/>
                </a:lnTo>
                <a:lnTo>
                  <a:pt x="558" y="9756"/>
                </a:lnTo>
                <a:lnTo>
                  <a:pt x="553" y="9774"/>
                </a:lnTo>
                <a:lnTo>
                  <a:pt x="548" y="9791"/>
                </a:lnTo>
                <a:lnTo>
                  <a:pt x="544" y="9809"/>
                </a:lnTo>
                <a:lnTo>
                  <a:pt x="537" y="9845"/>
                </a:lnTo>
                <a:lnTo>
                  <a:pt x="531" y="9882"/>
                </a:lnTo>
                <a:lnTo>
                  <a:pt x="525" y="9917"/>
                </a:lnTo>
                <a:lnTo>
                  <a:pt x="521" y="9953"/>
                </a:lnTo>
                <a:lnTo>
                  <a:pt x="517" y="9988"/>
                </a:lnTo>
                <a:lnTo>
                  <a:pt x="512" y="10025"/>
                </a:lnTo>
                <a:lnTo>
                  <a:pt x="509" y="10042"/>
                </a:lnTo>
                <a:lnTo>
                  <a:pt x="506" y="10060"/>
                </a:lnTo>
                <a:lnTo>
                  <a:pt x="503" y="10077"/>
                </a:lnTo>
                <a:lnTo>
                  <a:pt x="497" y="10094"/>
                </a:lnTo>
                <a:lnTo>
                  <a:pt x="492" y="10111"/>
                </a:lnTo>
                <a:lnTo>
                  <a:pt x="487" y="10128"/>
                </a:lnTo>
                <a:lnTo>
                  <a:pt x="479" y="10144"/>
                </a:lnTo>
                <a:lnTo>
                  <a:pt x="472" y="10161"/>
                </a:lnTo>
                <a:lnTo>
                  <a:pt x="476" y="10171"/>
                </a:lnTo>
                <a:lnTo>
                  <a:pt x="480" y="10182"/>
                </a:lnTo>
                <a:lnTo>
                  <a:pt x="481" y="10191"/>
                </a:lnTo>
                <a:lnTo>
                  <a:pt x="483" y="10201"/>
                </a:lnTo>
                <a:lnTo>
                  <a:pt x="481" y="10220"/>
                </a:lnTo>
                <a:lnTo>
                  <a:pt x="479" y="10239"/>
                </a:lnTo>
                <a:lnTo>
                  <a:pt x="468" y="10304"/>
                </a:lnTo>
                <a:lnTo>
                  <a:pt x="457" y="10370"/>
                </a:lnTo>
                <a:lnTo>
                  <a:pt x="445" y="10437"/>
                </a:lnTo>
                <a:lnTo>
                  <a:pt x="434" y="10502"/>
                </a:lnTo>
                <a:lnTo>
                  <a:pt x="423" y="10568"/>
                </a:lnTo>
                <a:lnTo>
                  <a:pt x="412" y="10634"/>
                </a:lnTo>
                <a:lnTo>
                  <a:pt x="400" y="10699"/>
                </a:lnTo>
                <a:lnTo>
                  <a:pt x="390" y="10765"/>
                </a:lnTo>
                <a:lnTo>
                  <a:pt x="386" y="10785"/>
                </a:lnTo>
                <a:lnTo>
                  <a:pt x="384" y="10803"/>
                </a:lnTo>
                <a:lnTo>
                  <a:pt x="384" y="10810"/>
                </a:lnTo>
                <a:lnTo>
                  <a:pt x="384" y="10817"/>
                </a:lnTo>
                <a:lnTo>
                  <a:pt x="385" y="10825"/>
                </a:lnTo>
                <a:lnTo>
                  <a:pt x="388" y="10831"/>
                </a:lnTo>
                <a:lnTo>
                  <a:pt x="392" y="10846"/>
                </a:lnTo>
                <a:lnTo>
                  <a:pt x="399" y="10862"/>
                </a:lnTo>
                <a:lnTo>
                  <a:pt x="410" y="10881"/>
                </a:lnTo>
                <a:lnTo>
                  <a:pt x="423" y="10904"/>
                </a:lnTo>
                <a:lnTo>
                  <a:pt x="430" y="10888"/>
                </a:lnTo>
                <a:lnTo>
                  <a:pt x="436" y="10875"/>
                </a:lnTo>
                <a:lnTo>
                  <a:pt x="436" y="10875"/>
                </a:lnTo>
                <a:close/>
                <a:moveTo>
                  <a:pt x="1905" y="10770"/>
                </a:moveTo>
                <a:lnTo>
                  <a:pt x="1903" y="10767"/>
                </a:lnTo>
                <a:lnTo>
                  <a:pt x="1900" y="10763"/>
                </a:lnTo>
                <a:lnTo>
                  <a:pt x="1894" y="10763"/>
                </a:lnTo>
                <a:lnTo>
                  <a:pt x="1887" y="10764"/>
                </a:lnTo>
                <a:lnTo>
                  <a:pt x="1891" y="10768"/>
                </a:lnTo>
                <a:lnTo>
                  <a:pt x="1893" y="10773"/>
                </a:lnTo>
                <a:lnTo>
                  <a:pt x="1900" y="10773"/>
                </a:lnTo>
                <a:lnTo>
                  <a:pt x="1905" y="10770"/>
                </a:lnTo>
                <a:close/>
                <a:moveTo>
                  <a:pt x="1193" y="10463"/>
                </a:moveTo>
                <a:lnTo>
                  <a:pt x="1191" y="10462"/>
                </a:lnTo>
                <a:lnTo>
                  <a:pt x="1189" y="10461"/>
                </a:lnTo>
                <a:lnTo>
                  <a:pt x="1191" y="10462"/>
                </a:lnTo>
                <a:lnTo>
                  <a:pt x="1193" y="10463"/>
                </a:lnTo>
                <a:lnTo>
                  <a:pt x="1193" y="10463"/>
                </a:lnTo>
                <a:close/>
                <a:moveTo>
                  <a:pt x="1177" y="10456"/>
                </a:moveTo>
                <a:lnTo>
                  <a:pt x="1184" y="10458"/>
                </a:lnTo>
                <a:lnTo>
                  <a:pt x="1189" y="10461"/>
                </a:lnTo>
                <a:lnTo>
                  <a:pt x="1184" y="10458"/>
                </a:lnTo>
                <a:lnTo>
                  <a:pt x="1177" y="10456"/>
                </a:lnTo>
                <a:close/>
                <a:moveTo>
                  <a:pt x="12979" y="13618"/>
                </a:moveTo>
                <a:lnTo>
                  <a:pt x="12982" y="13616"/>
                </a:lnTo>
                <a:lnTo>
                  <a:pt x="12983" y="13615"/>
                </a:lnTo>
                <a:lnTo>
                  <a:pt x="12983" y="13614"/>
                </a:lnTo>
                <a:lnTo>
                  <a:pt x="12982" y="13613"/>
                </a:lnTo>
                <a:lnTo>
                  <a:pt x="12980" y="13613"/>
                </a:lnTo>
                <a:lnTo>
                  <a:pt x="12975" y="13613"/>
                </a:lnTo>
                <a:lnTo>
                  <a:pt x="12969" y="13615"/>
                </a:lnTo>
                <a:lnTo>
                  <a:pt x="12961" y="13619"/>
                </a:lnTo>
                <a:lnTo>
                  <a:pt x="12962" y="13619"/>
                </a:lnTo>
                <a:lnTo>
                  <a:pt x="12964" y="13620"/>
                </a:lnTo>
                <a:lnTo>
                  <a:pt x="12968" y="13620"/>
                </a:lnTo>
                <a:lnTo>
                  <a:pt x="12972" y="13620"/>
                </a:lnTo>
                <a:lnTo>
                  <a:pt x="12975" y="13619"/>
                </a:lnTo>
                <a:lnTo>
                  <a:pt x="12979" y="13618"/>
                </a:lnTo>
                <a:close/>
                <a:moveTo>
                  <a:pt x="12695" y="13429"/>
                </a:moveTo>
                <a:lnTo>
                  <a:pt x="12695" y="13429"/>
                </a:lnTo>
                <a:lnTo>
                  <a:pt x="12695" y="13429"/>
                </a:lnTo>
                <a:lnTo>
                  <a:pt x="12694" y="13429"/>
                </a:lnTo>
                <a:lnTo>
                  <a:pt x="12694" y="13429"/>
                </a:lnTo>
                <a:lnTo>
                  <a:pt x="12698" y="13435"/>
                </a:lnTo>
                <a:lnTo>
                  <a:pt x="12703" y="13439"/>
                </a:lnTo>
                <a:lnTo>
                  <a:pt x="12699" y="13434"/>
                </a:lnTo>
                <a:lnTo>
                  <a:pt x="12695" y="13429"/>
                </a:lnTo>
                <a:lnTo>
                  <a:pt x="12695" y="13429"/>
                </a:lnTo>
                <a:close/>
                <a:moveTo>
                  <a:pt x="1016" y="9583"/>
                </a:moveTo>
                <a:lnTo>
                  <a:pt x="1011" y="9572"/>
                </a:lnTo>
                <a:lnTo>
                  <a:pt x="1006" y="9562"/>
                </a:lnTo>
                <a:lnTo>
                  <a:pt x="1001" y="9551"/>
                </a:lnTo>
                <a:lnTo>
                  <a:pt x="996" y="9541"/>
                </a:lnTo>
                <a:lnTo>
                  <a:pt x="983" y="9561"/>
                </a:lnTo>
                <a:lnTo>
                  <a:pt x="969" y="9582"/>
                </a:lnTo>
                <a:lnTo>
                  <a:pt x="967" y="9587"/>
                </a:lnTo>
                <a:lnTo>
                  <a:pt x="965" y="9594"/>
                </a:lnTo>
                <a:lnTo>
                  <a:pt x="965" y="9600"/>
                </a:lnTo>
                <a:lnTo>
                  <a:pt x="965" y="9608"/>
                </a:lnTo>
                <a:lnTo>
                  <a:pt x="967" y="9615"/>
                </a:lnTo>
                <a:lnTo>
                  <a:pt x="970" y="9624"/>
                </a:lnTo>
                <a:lnTo>
                  <a:pt x="976" y="9632"/>
                </a:lnTo>
                <a:lnTo>
                  <a:pt x="982" y="9642"/>
                </a:lnTo>
                <a:lnTo>
                  <a:pt x="993" y="9624"/>
                </a:lnTo>
                <a:lnTo>
                  <a:pt x="1001" y="9609"/>
                </a:lnTo>
                <a:lnTo>
                  <a:pt x="1009" y="9596"/>
                </a:lnTo>
                <a:lnTo>
                  <a:pt x="1016" y="9583"/>
                </a:lnTo>
                <a:close/>
                <a:moveTo>
                  <a:pt x="13337" y="12922"/>
                </a:moveTo>
                <a:lnTo>
                  <a:pt x="13348" y="12920"/>
                </a:lnTo>
                <a:lnTo>
                  <a:pt x="13358" y="12917"/>
                </a:lnTo>
                <a:lnTo>
                  <a:pt x="13365" y="12913"/>
                </a:lnTo>
                <a:lnTo>
                  <a:pt x="13372" y="12908"/>
                </a:lnTo>
                <a:lnTo>
                  <a:pt x="13376" y="12902"/>
                </a:lnTo>
                <a:lnTo>
                  <a:pt x="13380" y="12896"/>
                </a:lnTo>
                <a:lnTo>
                  <a:pt x="13383" y="12890"/>
                </a:lnTo>
                <a:lnTo>
                  <a:pt x="13386" y="12884"/>
                </a:lnTo>
                <a:lnTo>
                  <a:pt x="13389" y="12879"/>
                </a:lnTo>
                <a:lnTo>
                  <a:pt x="13391" y="12873"/>
                </a:lnTo>
                <a:lnTo>
                  <a:pt x="13392" y="12868"/>
                </a:lnTo>
                <a:lnTo>
                  <a:pt x="13392" y="12864"/>
                </a:lnTo>
                <a:lnTo>
                  <a:pt x="13391" y="12858"/>
                </a:lnTo>
                <a:lnTo>
                  <a:pt x="13390" y="12853"/>
                </a:lnTo>
                <a:lnTo>
                  <a:pt x="13389" y="12849"/>
                </a:lnTo>
                <a:lnTo>
                  <a:pt x="13386" y="12845"/>
                </a:lnTo>
                <a:lnTo>
                  <a:pt x="13383" y="12840"/>
                </a:lnTo>
                <a:lnTo>
                  <a:pt x="13380" y="12837"/>
                </a:lnTo>
                <a:lnTo>
                  <a:pt x="13376" y="12834"/>
                </a:lnTo>
                <a:lnTo>
                  <a:pt x="13372" y="12831"/>
                </a:lnTo>
                <a:lnTo>
                  <a:pt x="13366" y="12828"/>
                </a:lnTo>
                <a:lnTo>
                  <a:pt x="13361" y="12825"/>
                </a:lnTo>
                <a:lnTo>
                  <a:pt x="13355" y="12823"/>
                </a:lnTo>
                <a:lnTo>
                  <a:pt x="13349" y="12822"/>
                </a:lnTo>
                <a:lnTo>
                  <a:pt x="13333" y="12820"/>
                </a:lnTo>
                <a:lnTo>
                  <a:pt x="13320" y="12821"/>
                </a:lnTo>
                <a:lnTo>
                  <a:pt x="13310" y="12822"/>
                </a:lnTo>
                <a:lnTo>
                  <a:pt x="13302" y="12826"/>
                </a:lnTo>
                <a:lnTo>
                  <a:pt x="13296" y="12831"/>
                </a:lnTo>
                <a:lnTo>
                  <a:pt x="13290" y="12836"/>
                </a:lnTo>
                <a:lnTo>
                  <a:pt x="13286" y="12841"/>
                </a:lnTo>
                <a:lnTo>
                  <a:pt x="13283" y="12848"/>
                </a:lnTo>
                <a:lnTo>
                  <a:pt x="13280" y="12853"/>
                </a:lnTo>
                <a:lnTo>
                  <a:pt x="13275" y="12865"/>
                </a:lnTo>
                <a:lnTo>
                  <a:pt x="13275" y="12871"/>
                </a:lnTo>
                <a:lnTo>
                  <a:pt x="13275" y="12880"/>
                </a:lnTo>
                <a:lnTo>
                  <a:pt x="13276" y="12890"/>
                </a:lnTo>
                <a:lnTo>
                  <a:pt x="13279" y="12903"/>
                </a:lnTo>
                <a:lnTo>
                  <a:pt x="13282" y="12908"/>
                </a:lnTo>
                <a:lnTo>
                  <a:pt x="13288" y="12912"/>
                </a:lnTo>
                <a:lnTo>
                  <a:pt x="13296" y="12916"/>
                </a:lnTo>
                <a:lnTo>
                  <a:pt x="13304" y="12920"/>
                </a:lnTo>
                <a:lnTo>
                  <a:pt x="13305" y="12920"/>
                </a:lnTo>
                <a:lnTo>
                  <a:pt x="13306" y="12920"/>
                </a:lnTo>
                <a:lnTo>
                  <a:pt x="13314" y="12922"/>
                </a:lnTo>
                <a:lnTo>
                  <a:pt x="13322" y="12924"/>
                </a:lnTo>
                <a:lnTo>
                  <a:pt x="13330" y="12924"/>
                </a:lnTo>
                <a:lnTo>
                  <a:pt x="13337" y="12922"/>
                </a:lnTo>
                <a:close/>
                <a:moveTo>
                  <a:pt x="853" y="9098"/>
                </a:moveTo>
                <a:lnTo>
                  <a:pt x="864" y="9059"/>
                </a:lnTo>
                <a:lnTo>
                  <a:pt x="875" y="9022"/>
                </a:lnTo>
                <a:lnTo>
                  <a:pt x="887" y="8983"/>
                </a:lnTo>
                <a:lnTo>
                  <a:pt x="900" y="8946"/>
                </a:lnTo>
                <a:lnTo>
                  <a:pt x="915" y="8909"/>
                </a:lnTo>
                <a:lnTo>
                  <a:pt x="931" y="8872"/>
                </a:lnTo>
                <a:lnTo>
                  <a:pt x="938" y="8853"/>
                </a:lnTo>
                <a:lnTo>
                  <a:pt x="945" y="8835"/>
                </a:lnTo>
                <a:lnTo>
                  <a:pt x="947" y="8826"/>
                </a:lnTo>
                <a:lnTo>
                  <a:pt x="949" y="8816"/>
                </a:lnTo>
                <a:lnTo>
                  <a:pt x="950" y="8806"/>
                </a:lnTo>
                <a:lnTo>
                  <a:pt x="951" y="8796"/>
                </a:lnTo>
                <a:lnTo>
                  <a:pt x="952" y="8780"/>
                </a:lnTo>
                <a:lnTo>
                  <a:pt x="954" y="8763"/>
                </a:lnTo>
                <a:lnTo>
                  <a:pt x="958" y="8747"/>
                </a:lnTo>
                <a:lnTo>
                  <a:pt x="961" y="8731"/>
                </a:lnTo>
                <a:lnTo>
                  <a:pt x="968" y="8699"/>
                </a:lnTo>
                <a:lnTo>
                  <a:pt x="978" y="8668"/>
                </a:lnTo>
                <a:lnTo>
                  <a:pt x="990" y="8637"/>
                </a:lnTo>
                <a:lnTo>
                  <a:pt x="1000" y="8607"/>
                </a:lnTo>
                <a:lnTo>
                  <a:pt x="1012" y="8576"/>
                </a:lnTo>
                <a:lnTo>
                  <a:pt x="1024" y="8545"/>
                </a:lnTo>
                <a:lnTo>
                  <a:pt x="1019" y="8536"/>
                </a:lnTo>
                <a:lnTo>
                  <a:pt x="1016" y="8528"/>
                </a:lnTo>
                <a:lnTo>
                  <a:pt x="1014" y="8520"/>
                </a:lnTo>
                <a:lnTo>
                  <a:pt x="1012" y="8512"/>
                </a:lnTo>
                <a:lnTo>
                  <a:pt x="1012" y="8504"/>
                </a:lnTo>
                <a:lnTo>
                  <a:pt x="1012" y="8497"/>
                </a:lnTo>
                <a:lnTo>
                  <a:pt x="1012" y="8489"/>
                </a:lnTo>
                <a:lnTo>
                  <a:pt x="1014" y="8482"/>
                </a:lnTo>
                <a:lnTo>
                  <a:pt x="1017" y="8467"/>
                </a:lnTo>
                <a:lnTo>
                  <a:pt x="1023" y="8453"/>
                </a:lnTo>
                <a:lnTo>
                  <a:pt x="1029" y="8439"/>
                </a:lnTo>
                <a:lnTo>
                  <a:pt x="1034" y="8425"/>
                </a:lnTo>
                <a:lnTo>
                  <a:pt x="1044" y="8401"/>
                </a:lnTo>
                <a:lnTo>
                  <a:pt x="1054" y="8375"/>
                </a:lnTo>
                <a:lnTo>
                  <a:pt x="1063" y="8351"/>
                </a:lnTo>
                <a:lnTo>
                  <a:pt x="1072" y="8325"/>
                </a:lnTo>
                <a:lnTo>
                  <a:pt x="1078" y="8300"/>
                </a:lnTo>
                <a:lnTo>
                  <a:pt x="1084" y="8274"/>
                </a:lnTo>
                <a:lnTo>
                  <a:pt x="1086" y="8260"/>
                </a:lnTo>
                <a:lnTo>
                  <a:pt x="1087" y="8247"/>
                </a:lnTo>
                <a:lnTo>
                  <a:pt x="1088" y="8233"/>
                </a:lnTo>
                <a:lnTo>
                  <a:pt x="1088" y="8220"/>
                </a:lnTo>
                <a:lnTo>
                  <a:pt x="1088" y="8209"/>
                </a:lnTo>
                <a:lnTo>
                  <a:pt x="1090" y="8199"/>
                </a:lnTo>
                <a:lnTo>
                  <a:pt x="1092" y="8189"/>
                </a:lnTo>
                <a:lnTo>
                  <a:pt x="1095" y="8179"/>
                </a:lnTo>
                <a:lnTo>
                  <a:pt x="1103" y="8159"/>
                </a:lnTo>
                <a:lnTo>
                  <a:pt x="1110" y="8139"/>
                </a:lnTo>
                <a:lnTo>
                  <a:pt x="1132" y="8104"/>
                </a:lnTo>
                <a:lnTo>
                  <a:pt x="1153" y="8070"/>
                </a:lnTo>
                <a:lnTo>
                  <a:pt x="1163" y="8052"/>
                </a:lnTo>
                <a:lnTo>
                  <a:pt x="1170" y="8034"/>
                </a:lnTo>
                <a:lnTo>
                  <a:pt x="1173" y="8024"/>
                </a:lnTo>
                <a:lnTo>
                  <a:pt x="1175" y="8015"/>
                </a:lnTo>
                <a:lnTo>
                  <a:pt x="1177" y="8005"/>
                </a:lnTo>
                <a:lnTo>
                  <a:pt x="1179" y="7994"/>
                </a:lnTo>
                <a:lnTo>
                  <a:pt x="1180" y="7988"/>
                </a:lnTo>
                <a:lnTo>
                  <a:pt x="1182" y="7982"/>
                </a:lnTo>
                <a:lnTo>
                  <a:pt x="1184" y="7976"/>
                </a:lnTo>
                <a:lnTo>
                  <a:pt x="1187" y="7972"/>
                </a:lnTo>
                <a:lnTo>
                  <a:pt x="1190" y="7969"/>
                </a:lnTo>
                <a:lnTo>
                  <a:pt x="1195" y="7967"/>
                </a:lnTo>
                <a:lnTo>
                  <a:pt x="1200" y="7965"/>
                </a:lnTo>
                <a:lnTo>
                  <a:pt x="1206" y="7965"/>
                </a:lnTo>
                <a:lnTo>
                  <a:pt x="1213" y="7965"/>
                </a:lnTo>
                <a:lnTo>
                  <a:pt x="1220" y="7966"/>
                </a:lnTo>
                <a:lnTo>
                  <a:pt x="1229" y="7968"/>
                </a:lnTo>
                <a:lnTo>
                  <a:pt x="1238" y="7971"/>
                </a:lnTo>
                <a:lnTo>
                  <a:pt x="1259" y="7979"/>
                </a:lnTo>
                <a:lnTo>
                  <a:pt x="1283" y="7992"/>
                </a:lnTo>
                <a:lnTo>
                  <a:pt x="1297" y="8000"/>
                </a:lnTo>
                <a:lnTo>
                  <a:pt x="1311" y="8005"/>
                </a:lnTo>
                <a:lnTo>
                  <a:pt x="1324" y="8009"/>
                </a:lnTo>
                <a:lnTo>
                  <a:pt x="1335" y="8011"/>
                </a:lnTo>
                <a:lnTo>
                  <a:pt x="1347" y="8014"/>
                </a:lnTo>
                <a:lnTo>
                  <a:pt x="1359" y="8014"/>
                </a:lnTo>
                <a:lnTo>
                  <a:pt x="1372" y="8013"/>
                </a:lnTo>
                <a:lnTo>
                  <a:pt x="1385" y="8011"/>
                </a:lnTo>
                <a:lnTo>
                  <a:pt x="1397" y="8008"/>
                </a:lnTo>
                <a:lnTo>
                  <a:pt x="1408" y="8005"/>
                </a:lnTo>
                <a:lnTo>
                  <a:pt x="1418" y="8000"/>
                </a:lnTo>
                <a:lnTo>
                  <a:pt x="1424" y="7993"/>
                </a:lnTo>
                <a:lnTo>
                  <a:pt x="1429" y="7987"/>
                </a:lnTo>
                <a:lnTo>
                  <a:pt x="1435" y="7981"/>
                </a:lnTo>
                <a:lnTo>
                  <a:pt x="1439" y="7973"/>
                </a:lnTo>
                <a:lnTo>
                  <a:pt x="1442" y="7966"/>
                </a:lnTo>
                <a:lnTo>
                  <a:pt x="1446" y="7959"/>
                </a:lnTo>
                <a:lnTo>
                  <a:pt x="1452" y="7952"/>
                </a:lnTo>
                <a:lnTo>
                  <a:pt x="1457" y="7945"/>
                </a:lnTo>
                <a:lnTo>
                  <a:pt x="1464" y="7939"/>
                </a:lnTo>
                <a:lnTo>
                  <a:pt x="1472" y="7935"/>
                </a:lnTo>
                <a:lnTo>
                  <a:pt x="1483" y="7930"/>
                </a:lnTo>
                <a:lnTo>
                  <a:pt x="1496" y="7927"/>
                </a:lnTo>
                <a:lnTo>
                  <a:pt x="1512" y="7926"/>
                </a:lnTo>
                <a:lnTo>
                  <a:pt x="1515" y="7926"/>
                </a:lnTo>
                <a:lnTo>
                  <a:pt x="1517" y="7925"/>
                </a:lnTo>
                <a:lnTo>
                  <a:pt x="1519" y="7923"/>
                </a:lnTo>
                <a:lnTo>
                  <a:pt x="1521" y="7921"/>
                </a:lnTo>
                <a:lnTo>
                  <a:pt x="1524" y="7917"/>
                </a:lnTo>
                <a:lnTo>
                  <a:pt x="1525" y="7912"/>
                </a:lnTo>
                <a:lnTo>
                  <a:pt x="1528" y="7905"/>
                </a:lnTo>
                <a:lnTo>
                  <a:pt x="1529" y="7898"/>
                </a:lnTo>
                <a:lnTo>
                  <a:pt x="1529" y="7891"/>
                </a:lnTo>
                <a:lnTo>
                  <a:pt x="1528" y="7883"/>
                </a:lnTo>
                <a:lnTo>
                  <a:pt x="1524" y="7866"/>
                </a:lnTo>
                <a:lnTo>
                  <a:pt x="1521" y="7849"/>
                </a:lnTo>
                <a:lnTo>
                  <a:pt x="1516" y="7831"/>
                </a:lnTo>
                <a:lnTo>
                  <a:pt x="1507" y="7814"/>
                </a:lnTo>
                <a:lnTo>
                  <a:pt x="1503" y="7804"/>
                </a:lnTo>
                <a:lnTo>
                  <a:pt x="1498" y="7796"/>
                </a:lnTo>
                <a:lnTo>
                  <a:pt x="1490" y="7787"/>
                </a:lnTo>
                <a:lnTo>
                  <a:pt x="1483" y="7778"/>
                </a:lnTo>
                <a:lnTo>
                  <a:pt x="1474" y="7769"/>
                </a:lnTo>
                <a:lnTo>
                  <a:pt x="1465" y="7760"/>
                </a:lnTo>
                <a:lnTo>
                  <a:pt x="1453" y="7751"/>
                </a:lnTo>
                <a:lnTo>
                  <a:pt x="1440" y="7742"/>
                </a:lnTo>
                <a:lnTo>
                  <a:pt x="1430" y="7734"/>
                </a:lnTo>
                <a:lnTo>
                  <a:pt x="1422" y="7727"/>
                </a:lnTo>
                <a:lnTo>
                  <a:pt x="1416" y="7718"/>
                </a:lnTo>
                <a:lnTo>
                  <a:pt x="1412" y="7711"/>
                </a:lnTo>
                <a:lnTo>
                  <a:pt x="1410" y="7703"/>
                </a:lnTo>
                <a:lnTo>
                  <a:pt x="1410" y="7697"/>
                </a:lnTo>
                <a:lnTo>
                  <a:pt x="1412" y="7689"/>
                </a:lnTo>
                <a:lnTo>
                  <a:pt x="1417" y="7683"/>
                </a:lnTo>
                <a:lnTo>
                  <a:pt x="1426" y="7672"/>
                </a:lnTo>
                <a:lnTo>
                  <a:pt x="1435" y="7659"/>
                </a:lnTo>
                <a:lnTo>
                  <a:pt x="1442" y="7648"/>
                </a:lnTo>
                <a:lnTo>
                  <a:pt x="1449" y="7635"/>
                </a:lnTo>
                <a:lnTo>
                  <a:pt x="1460" y="7609"/>
                </a:lnTo>
                <a:lnTo>
                  <a:pt x="1471" y="7583"/>
                </a:lnTo>
                <a:lnTo>
                  <a:pt x="1477" y="7570"/>
                </a:lnTo>
                <a:lnTo>
                  <a:pt x="1483" y="7557"/>
                </a:lnTo>
                <a:lnTo>
                  <a:pt x="1490" y="7545"/>
                </a:lnTo>
                <a:lnTo>
                  <a:pt x="1498" y="7532"/>
                </a:lnTo>
                <a:lnTo>
                  <a:pt x="1506" y="7521"/>
                </a:lnTo>
                <a:lnTo>
                  <a:pt x="1516" y="7509"/>
                </a:lnTo>
                <a:lnTo>
                  <a:pt x="1528" y="7498"/>
                </a:lnTo>
                <a:lnTo>
                  <a:pt x="1540" y="7488"/>
                </a:lnTo>
                <a:lnTo>
                  <a:pt x="1545" y="7484"/>
                </a:lnTo>
                <a:lnTo>
                  <a:pt x="1548" y="7481"/>
                </a:lnTo>
                <a:lnTo>
                  <a:pt x="1550" y="7477"/>
                </a:lnTo>
                <a:lnTo>
                  <a:pt x="1552" y="7474"/>
                </a:lnTo>
                <a:lnTo>
                  <a:pt x="1552" y="7469"/>
                </a:lnTo>
                <a:lnTo>
                  <a:pt x="1553" y="7466"/>
                </a:lnTo>
                <a:lnTo>
                  <a:pt x="1552" y="7462"/>
                </a:lnTo>
                <a:lnTo>
                  <a:pt x="1551" y="7458"/>
                </a:lnTo>
                <a:lnTo>
                  <a:pt x="1548" y="7449"/>
                </a:lnTo>
                <a:lnTo>
                  <a:pt x="1543" y="7441"/>
                </a:lnTo>
                <a:lnTo>
                  <a:pt x="1536" y="7432"/>
                </a:lnTo>
                <a:lnTo>
                  <a:pt x="1529" y="7423"/>
                </a:lnTo>
                <a:lnTo>
                  <a:pt x="1522" y="7415"/>
                </a:lnTo>
                <a:lnTo>
                  <a:pt x="1515" y="7409"/>
                </a:lnTo>
                <a:lnTo>
                  <a:pt x="1507" y="7402"/>
                </a:lnTo>
                <a:lnTo>
                  <a:pt x="1499" y="7396"/>
                </a:lnTo>
                <a:lnTo>
                  <a:pt x="1481" y="7384"/>
                </a:lnTo>
                <a:lnTo>
                  <a:pt x="1460" y="7371"/>
                </a:lnTo>
                <a:lnTo>
                  <a:pt x="1440" y="7360"/>
                </a:lnTo>
                <a:lnTo>
                  <a:pt x="1420" y="7347"/>
                </a:lnTo>
                <a:lnTo>
                  <a:pt x="1401" y="7333"/>
                </a:lnTo>
                <a:lnTo>
                  <a:pt x="1382" y="7319"/>
                </a:lnTo>
                <a:lnTo>
                  <a:pt x="1427" y="7326"/>
                </a:lnTo>
                <a:lnTo>
                  <a:pt x="1462" y="7331"/>
                </a:lnTo>
                <a:lnTo>
                  <a:pt x="1476" y="7333"/>
                </a:lnTo>
                <a:lnTo>
                  <a:pt x="1488" y="7334"/>
                </a:lnTo>
                <a:lnTo>
                  <a:pt x="1499" y="7334"/>
                </a:lnTo>
                <a:lnTo>
                  <a:pt x="1507" y="7333"/>
                </a:lnTo>
                <a:lnTo>
                  <a:pt x="1515" y="7332"/>
                </a:lnTo>
                <a:lnTo>
                  <a:pt x="1521" y="7330"/>
                </a:lnTo>
                <a:lnTo>
                  <a:pt x="1527" y="7328"/>
                </a:lnTo>
                <a:lnTo>
                  <a:pt x="1531" y="7323"/>
                </a:lnTo>
                <a:lnTo>
                  <a:pt x="1535" y="7319"/>
                </a:lnTo>
                <a:lnTo>
                  <a:pt x="1539" y="7314"/>
                </a:lnTo>
                <a:lnTo>
                  <a:pt x="1543" y="7307"/>
                </a:lnTo>
                <a:lnTo>
                  <a:pt x="1547" y="7300"/>
                </a:lnTo>
                <a:lnTo>
                  <a:pt x="1564" y="7266"/>
                </a:lnTo>
                <a:lnTo>
                  <a:pt x="1579" y="7232"/>
                </a:lnTo>
                <a:lnTo>
                  <a:pt x="1594" y="7196"/>
                </a:lnTo>
                <a:lnTo>
                  <a:pt x="1608" y="7162"/>
                </a:lnTo>
                <a:lnTo>
                  <a:pt x="1613" y="7149"/>
                </a:lnTo>
                <a:lnTo>
                  <a:pt x="1617" y="7137"/>
                </a:lnTo>
                <a:lnTo>
                  <a:pt x="1617" y="7133"/>
                </a:lnTo>
                <a:lnTo>
                  <a:pt x="1617" y="7129"/>
                </a:lnTo>
                <a:lnTo>
                  <a:pt x="1616" y="7126"/>
                </a:lnTo>
                <a:lnTo>
                  <a:pt x="1615" y="7122"/>
                </a:lnTo>
                <a:lnTo>
                  <a:pt x="1612" y="7118"/>
                </a:lnTo>
                <a:lnTo>
                  <a:pt x="1609" y="7114"/>
                </a:lnTo>
                <a:lnTo>
                  <a:pt x="1604" y="7110"/>
                </a:lnTo>
                <a:lnTo>
                  <a:pt x="1599" y="7106"/>
                </a:lnTo>
                <a:lnTo>
                  <a:pt x="1595" y="7104"/>
                </a:lnTo>
                <a:lnTo>
                  <a:pt x="1591" y="7101"/>
                </a:lnTo>
                <a:lnTo>
                  <a:pt x="1585" y="7100"/>
                </a:lnTo>
                <a:lnTo>
                  <a:pt x="1580" y="7099"/>
                </a:lnTo>
                <a:lnTo>
                  <a:pt x="1568" y="7098"/>
                </a:lnTo>
                <a:lnTo>
                  <a:pt x="1555" y="7100"/>
                </a:lnTo>
                <a:lnTo>
                  <a:pt x="1543" y="7104"/>
                </a:lnTo>
                <a:lnTo>
                  <a:pt x="1530" y="7110"/>
                </a:lnTo>
                <a:lnTo>
                  <a:pt x="1524" y="7113"/>
                </a:lnTo>
                <a:lnTo>
                  <a:pt x="1519" y="7117"/>
                </a:lnTo>
                <a:lnTo>
                  <a:pt x="1514" y="7122"/>
                </a:lnTo>
                <a:lnTo>
                  <a:pt x="1509" y="7126"/>
                </a:lnTo>
                <a:lnTo>
                  <a:pt x="1498" y="7142"/>
                </a:lnTo>
                <a:lnTo>
                  <a:pt x="1487" y="7158"/>
                </a:lnTo>
                <a:lnTo>
                  <a:pt x="1477" y="7175"/>
                </a:lnTo>
                <a:lnTo>
                  <a:pt x="1468" y="7191"/>
                </a:lnTo>
                <a:lnTo>
                  <a:pt x="1459" y="7206"/>
                </a:lnTo>
                <a:lnTo>
                  <a:pt x="1452" y="7220"/>
                </a:lnTo>
                <a:lnTo>
                  <a:pt x="1443" y="7235"/>
                </a:lnTo>
                <a:lnTo>
                  <a:pt x="1434" y="7249"/>
                </a:lnTo>
                <a:lnTo>
                  <a:pt x="1432" y="7251"/>
                </a:lnTo>
                <a:lnTo>
                  <a:pt x="1429" y="7252"/>
                </a:lnTo>
                <a:lnTo>
                  <a:pt x="1425" y="7253"/>
                </a:lnTo>
                <a:lnTo>
                  <a:pt x="1422" y="7253"/>
                </a:lnTo>
                <a:lnTo>
                  <a:pt x="1412" y="7251"/>
                </a:lnTo>
                <a:lnTo>
                  <a:pt x="1403" y="7246"/>
                </a:lnTo>
                <a:lnTo>
                  <a:pt x="1396" y="7242"/>
                </a:lnTo>
                <a:lnTo>
                  <a:pt x="1392" y="7238"/>
                </a:lnTo>
                <a:lnTo>
                  <a:pt x="1388" y="7228"/>
                </a:lnTo>
                <a:lnTo>
                  <a:pt x="1385" y="7219"/>
                </a:lnTo>
                <a:lnTo>
                  <a:pt x="1383" y="7211"/>
                </a:lnTo>
                <a:lnTo>
                  <a:pt x="1385" y="7203"/>
                </a:lnTo>
                <a:lnTo>
                  <a:pt x="1386" y="7194"/>
                </a:lnTo>
                <a:lnTo>
                  <a:pt x="1388" y="7187"/>
                </a:lnTo>
                <a:lnTo>
                  <a:pt x="1391" y="7179"/>
                </a:lnTo>
                <a:lnTo>
                  <a:pt x="1394" y="7172"/>
                </a:lnTo>
                <a:lnTo>
                  <a:pt x="1411" y="7129"/>
                </a:lnTo>
                <a:lnTo>
                  <a:pt x="1429" y="7086"/>
                </a:lnTo>
                <a:lnTo>
                  <a:pt x="1446" y="7045"/>
                </a:lnTo>
                <a:lnTo>
                  <a:pt x="1465" y="7002"/>
                </a:lnTo>
                <a:lnTo>
                  <a:pt x="1482" y="6959"/>
                </a:lnTo>
                <a:lnTo>
                  <a:pt x="1500" y="6918"/>
                </a:lnTo>
                <a:lnTo>
                  <a:pt x="1518" y="6875"/>
                </a:lnTo>
                <a:lnTo>
                  <a:pt x="1535" y="6834"/>
                </a:lnTo>
                <a:lnTo>
                  <a:pt x="1540" y="6822"/>
                </a:lnTo>
                <a:lnTo>
                  <a:pt x="1547" y="6812"/>
                </a:lnTo>
                <a:lnTo>
                  <a:pt x="1554" y="6803"/>
                </a:lnTo>
                <a:lnTo>
                  <a:pt x="1563" y="6793"/>
                </a:lnTo>
                <a:lnTo>
                  <a:pt x="1572" y="6783"/>
                </a:lnTo>
                <a:lnTo>
                  <a:pt x="1582" y="6775"/>
                </a:lnTo>
                <a:lnTo>
                  <a:pt x="1594" y="6767"/>
                </a:lnTo>
                <a:lnTo>
                  <a:pt x="1607" y="6759"/>
                </a:lnTo>
                <a:lnTo>
                  <a:pt x="1604" y="6758"/>
                </a:lnTo>
                <a:lnTo>
                  <a:pt x="1620" y="6766"/>
                </a:lnTo>
                <a:lnTo>
                  <a:pt x="1636" y="6775"/>
                </a:lnTo>
                <a:lnTo>
                  <a:pt x="1665" y="6790"/>
                </a:lnTo>
                <a:lnTo>
                  <a:pt x="1689" y="6801"/>
                </a:lnTo>
                <a:lnTo>
                  <a:pt x="1698" y="6804"/>
                </a:lnTo>
                <a:lnTo>
                  <a:pt x="1707" y="6807"/>
                </a:lnTo>
                <a:lnTo>
                  <a:pt x="1714" y="6809"/>
                </a:lnTo>
                <a:lnTo>
                  <a:pt x="1722" y="6809"/>
                </a:lnTo>
                <a:lnTo>
                  <a:pt x="1728" y="6809"/>
                </a:lnTo>
                <a:lnTo>
                  <a:pt x="1734" y="6808"/>
                </a:lnTo>
                <a:lnTo>
                  <a:pt x="1739" y="6806"/>
                </a:lnTo>
                <a:lnTo>
                  <a:pt x="1745" y="6804"/>
                </a:lnTo>
                <a:lnTo>
                  <a:pt x="1756" y="6795"/>
                </a:lnTo>
                <a:lnTo>
                  <a:pt x="1768" y="6782"/>
                </a:lnTo>
                <a:lnTo>
                  <a:pt x="1781" y="6769"/>
                </a:lnTo>
                <a:lnTo>
                  <a:pt x="1793" y="6755"/>
                </a:lnTo>
                <a:lnTo>
                  <a:pt x="1804" y="6741"/>
                </a:lnTo>
                <a:lnTo>
                  <a:pt x="1816" y="6726"/>
                </a:lnTo>
                <a:lnTo>
                  <a:pt x="1836" y="6697"/>
                </a:lnTo>
                <a:lnTo>
                  <a:pt x="1855" y="6666"/>
                </a:lnTo>
                <a:lnTo>
                  <a:pt x="1871" y="6636"/>
                </a:lnTo>
                <a:lnTo>
                  <a:pt x="1887" y="6604"/>
                </a:lnTo>
                <a:lnTo>
                  <a:pt x="1901" y="6573"/>
                </a:lnTo>
                <a:lnTo>
                  <a:pt x="1914" y="6541"/>
                </a:lnTo>
                <a:lnTo>
                  <a:pt x="1912" y="6525"/>
                </a:lnTo>
                <a:lnTo>
                  <a:pt x="1910" y="6509"/>
                </a:lnTo>
                <a:lnTo>
                  <a:pt x="1907" y="6492"/>
                </a:lnTo>
                <a:lnTo>
                  <a:pt x="1901" y="6476"/>
                </a:lnTo>
                <a:lnTo>
                  <a:pt x="1898" y="6469"/>
                </a:lnTo>
                <a:lnTo>
                  <a:pt x="1893" y="6460"/>
                </a:lnTo>
                <a:lnTo>
                  <a:pt x="1887" y="6453"/>
                </a:lnTo>
                <a:lnTo>
                  <a:pt x="1880" y="6444"/>
                </a:lnTo>
                <a:lnTo>
                  <a:pt x="1871" y="6437"/>
                </a:lnTo>
                <a:lnTo>
                  <a:pt x="1861" y="6429"/>
                </a:lnTo>
                <a:lnTo>
                  <a:pt x="1849" y="6421"/>
                </a:lnTo>
                <a:lnTo>
                  <a:pt x="1834" y="6413"/>
                </a:lnTo>
                <a:lnTo>
                  <a:pt x="1819" y="6406"/>
                </a:lnTo>
                <a:lnTo>
                  <a:pt x="1806" y="6398"/>
                </a:lnTo>
                <a:lnTo>
                  <a:pt x="1793" y="6392"/>
                </a:lnTo>
                <a:lnTo>
                  <a:pt x="1784" y="6384"/>
                </a:lnTo>
                <a:lnTo>
                  <a:pt x="1775" y="6378"/>
                </a:lnTo>
                <a:lnTo>
                  <a:pt x="1768" y="6371"/>
                </a:lnTo>
                <a:lnTo>
                  <a:pt x="1761" y="6364"/>
                </a:lnTo>
                <a:lnTo>
                  <a:pt x="1757" y="6358"/>
                </a:lnTo>
                <a:lnTo>
                  <a:pt x="1754" y="6350"/>
                </a:lnTo>
                <a:lnTo>
                  <a:pt x="1751" y="6344"/>
                </a:lnTo>
                <a:lnTo>
                  <a:pt x="1750" y="6337"/>
                </a:lnTo>
                <a:lnTo>
                  <a:pt x="1750" y="6331"/>
                </a:lnTo>
                <a:lnTo>
                  <a:pt x="1751" y="6325"/>
                </a:lnTo>
                <a:lnTo>
                  <a:pt x="1753" y="6317"/>
                </a:lnTo>
                <a:lnTo>
                  <a:pt x="1755" y="6311"/>
                </a:lnTo>
                <a:lnTo>
                  <a:pt x="1758" y="6304"/>
                </a:lnTo>
                <a:lnTo>
                  <a:pt x="1766" y="6289"/>
                </a:lnTo>
                <a:lnTo>
                  <a:pt x="1771" y="6275"/>
                </a:lnTo>
                <a:lnTo>
                  <a:pt x="1775" y="6259"/>
                </a:lnTo>
                <a:lnTo>
                  <a:pt x="1781" y="6244"/>
                </a:lnTo>
                <a:lnTo>
                  <a:pt x="1794" y="6214"/>
                </a:lnTo>
                <a:lnTo>
                  <a:pt x="1808" y="6184"/>
                </a:lnTo>
                <a:lnTo>
                  <a:pt x="1822" y="6154"/>
                </a:lnTo>
                <a:lnTo>
                  <a:pt x="1837" y="6124"/>
                </a:lnTo>
                <a:lnTo>
                  <a:pt x="1851" y="6094"/>
                </a:lnTo>
                <a:lnTo>
                  <a:pt x="1866" y="6065"/>
                </a:lnTo>
                <a:lnTo>
                  <a:pt x="1882" y="6036"/>
                </a:lnTo>
                <a:lnTo>
                  <a:pt x="1899" y="6007"/>
                </a:lnTo>
                <a:lnTo>
                  <a:pt x="1908" y="5993"/>
                </a:lnTo>
                <a:lnTo>
                  <a:pt x="1916" y="5978"/>
                </a:lnTo>
                <a:lnTo>
                  <a:pt x="1922" y="5963"/>
                </a:lnTo>
                <a:lnTo>
                  <a:pt x="1927" y="5948"/>
                </a:lnTo>
                <a:lnTo>
                  <a:pt x="1929" y="5932"/>
                </a:lnTo>
                <a:lnTo>
                  <a:pt x="1930" y="5916"/>
                </a:lnTo>
                <a:lnTo>
                  <a:pt x="1930" y="5908"/>
                </a:lnTo>
                <a:lnTo>
                  <a:pt x="1929" y="5899"/>
                </a:lnTo>
                <a:lnTo>
                  <a:pt x="1927" y="5890"/>
                </a:lnTo>
                <a:lnTo>
                  <a:pt x="1925" y="5881"/>
                </a:lnTo>
                <a:lnTo>
                  <a:pt x="1922" y="5869"/>
                </a:lnTo>
                <a:lnTo>
                  <a:pt x="1919" y="5858"/>
                </a:lnTo>
                <a:lnTo>
                  <a:pt x="1917" y="5847"/>
                </a:lnTo>
                <a:lnTo>
                  <a:pt x="1916" y="5836"/>
                </a:lnTo>
                <a:lnTo>
                  <a:pt x="1915" y="5825"/>
                </a:lnTo>
                <a:lnTo>
                  <a:pt x="1915" y="5815"/>
                </a:lnTo>
                <a:lnTo>
                  <a:pt x="1916" y="5804"/>
                </a:lnTo>
                <a:lnTo>
                  <a:pt x="1917" y="5793"/>
                </a:lnTo>
                <a:lnTo>
                  <a:pt x="1919" y="5784"/>
                </a:lnTo>
                <a:lnTo>
                  <a:pt x="1923" y="5774"/>
                </a:lnTo>
                <a:lnTo>
                  <a:pt x="1926" y="5763"/>
                </a:lnTo>
                <a:lnTo>
                  <a:pt x="1929" y="5754"/>
                </a:lnTo>
                <a:lnTo>
                  <a:pt x="1934" y="5744"/>
                </a:lnTo>
                <a:lnTo>
                  <a:pt x="1940" y="5735"/>
                </a:lnTo>
                <a:lnTo>
                  <a:pt x="1945" y="5725"/>
                </a:lnTo>
                <a:lnTo>
                  <a:pt x="1951" y="5717"/>
                </a:lnTo>
                <a:lnTo>
                  <a:pt x="1961" y="5704"/>
                </a:lnTo>
                <a:lnTo>
                  <a:pt x="1968" y="5690"/>
                </a:lnTo>
                <a:lnTo>
                  <a:pt x="1976" y="5677"/>
                </a:lnTo>
                <a:lnTo>
                  <a:pt x="1982" y="5663"/>
                </a:lnTo>
                <a:lnTo>
                  <a:pt x="1994" y="5634"/>
                </a:lnTo>
                <a:lnTo>
                  <a:pt x="2003" y="5606"/>
                </a:lnTo>
                <a:lnTo>
                  <a:pt x="2012" y="5570"/>
                </a:lnTo>
                <a:lnTo>
                  <a:pt x="2022" y="5536"/>
                </a:lnTo>
                <a:lnTo>
                  <a:pt x="2031" y="5501"/>
                </a:lnTo>
                <a:lnTo>
                  <a:pt x="2040" y="5466"/>
                </a:lnTo>
                <a:lnTo>
                  <a:pt x="2049" y="5432"/>
                </a:lnTo>
                <a:lnTo>
                  <a:pt x="2058" y="5396"/>
                </a:lnTo>
                <a:lnTo>
                  <a:pt x="2067" y="5361"/>
                </a:lnTo>
                <a:lnTo>
                  <a:pt x="2075" y="5326"/>
                </a:lnTo>
                <a:lnTo>
                  <a:pt x="2078" y="5306"/>
                </a:lnTo>
                <a:lnTo>
                  <a:pt x="2083" y="5285"/>
                </a:lnTo>
                <a:lnTo>
                  <a:pt x="2086" y="5275"/>
                </a:lnTo>
                <a:lnTo>
                  <a:pt x="2091" y="5266"/>
                </a:lnTo>
                <a:lnTo>
                  <a:pt x="2096" y="5262"/>
                </a:lnTo>
                <a:lnTo>
                  <a:pt x="2100" y="5258"/>
                </a:lnTo>
                <a:lnTo>
                  <a:pt x="2105" y="5255"/>
                </a:lnTo>
                <a:lnTo>
                  <a:pt x="2110" y="5250"/>
                </a:lnTo>
                <a:lnTo>
                  <a:pt x="2093" y="5245"/>
                </a:lnTo>
                <a:lnTo>
                  <a:pt x="2078" y="5241"/>
                </a:lnTo>
                <a:lnTo>
                  <a:pt x="2071" y="5241"/>
                </a:lnTo>
                <a:lnTo>
                  <a:pt x="2066" y="5241"/>
                </a:lnTo>
                <a:lnTo>
                  <a:pt x="2060" y="5241"/>
                </a:lnTo>
                <a:lnTo>
                  <a:pt x="2055" y="5242"/>
                </a:lnTo>
                <a:lnTo>
                  <a:pt x="2047" y="5245"/>
                </a:lnTo>
                <a:lnTo>
                  <a:pt x="2040" y="5249"/>
                </a:lnTo>
                <a:lnTo>
                  <a:pt x="2035" y="5255"/>
                </a:lnTo>
                <a:lnTo>
                  <a:pt x="2030" y="5261"/>
                </a:lnTo>
                <a:lnTo>
                  <a:pt x="1995" y="5311"/>
                </a:lnTo>
                <a:lnTo>
                  <a:pt x="1959" y="5360"/>
                </a:lnTo>
                <a:lnTo>
                  <a:pt x="1922" y="5409"/>
                </a:lnTo>
                <a:lnTo>
                  <a:pt x="1885" y="5458"/>
                </a:lnTo>
                <a:lnTo>
                  <a:pt x="1867" y="5483"/>
                </a:lnTo>
                <a:lnTo>
                  <a:pt x="1850" y="5508"/>
                </a:lnTo>
                <a:lnTo>
                  <a:pt x="1833" y="5534"/>
                </a:lnTo>
                <a:lnTo>
                  <a:pt x="1818" y="5560"/>
                </a:lnTo>
                <a:lnTo>
                  <a:pt x="1803" y="5585"/>
                </a:lnTo>
                <a:lnTo>
                  <a:pt x="1789" y="5612"/>
                </a:lnTo>
                <a:lnTo>
                  <a:pt x="1777" y="5639"/>
                </a:lnTo>
                <a:lnTo>
                  <a:pt x="1767" y="5666"/>
                </a:lnTo>
                <a:lnTo>
                  <a:pt x="1762" y="5676"/>
                </a:lnTo>
                <a:lnTo>
                  <a:pt x="1757" y="5685"/>
                </a:lnTo>
                <a:lnTo>
                  <a:pt x="1752" y="5694"/>
                </a:lnTo>
                <a:lnTo>
                  <a:pt x="1745" y="5703"/>
                </a:lnTo>
                <a:lnTo>
                  <a:pt x="1731" y="5721"/>
                </a:lnTo>
                <a:lnTo>
                  <a:pt x="1718" y="5738"/>
                </a:lnTo>
                <a:lnTo>
                  <a:pt x="1691" y="5778"/>
                </a:lnTo>
                <a:lnTo>
                  <a:pt x="1663" y="5819"/>
                </a:lnTo>
                <a:lnTo>
                  <a:pt x="1636" y="5858"/>
                </a:lnTo>
                <a:lnTo>
                  <a:pt x="1610" y="5899"/>
                </a:lnTo>
                <a:lnTo>
                  <a:pt x="1584" y="5941"/>
                </a:lnTo>
                <a:lnTo>
                  <a:pt x="1560" y="5981"/>
                </a:lnTo>
                <a:lnTo>
                  <a:pt x="1549" y="6002"/>
                </a:lnTo>
                <a:lnTo>
                  <a:pt x="1538" y="6024"/>
                </a:lnTo>
                <a:lnTo>
                  <a:pt x="1528" y="6045"/>
                </a:lnTo>
                <a:lnTo>
                  <a:pt x="1518" y="6066"/>
                </a:lnTo>
                <a:lnTo>
                  <a:pt x="1505" y="6098"/>
                </a:lnTo>
                <a:lnTo>
                  <a:pt x="1493" y="6129"/>
                </a:lnTo>
                <a:lnTo>
                  <a:pt x="1483" y="6162"/>
                </a:lnTo>
                <a:lnTo>
                  <a:pt x="1473" y="6195"/>
                </a:lnTo>
                <a:lnTo>
                  <a:pt x="1455" y="6260"/>
                </a:lnTo>
                <a:lnTo>
                  <a:pt x="1438" y="6325"/>
                </a:lnTo>
                <a:lnTo>
                  <a:pt x="1420" y="6391"/>
                </a:lnTo>
                <a:lnTo>
                  <a:pt x="1401" y="6455"/>
                </a:lnTo>
                <a:lnTo>
                  <a:pt x="1390" y="6487"/>
                </a:lnTo>
                <a:lnTo>
                  <a:pt x="1377" y="6519"/>
                </a:lnTo>
                <a:lnTo>
                  <a:pt x="1364" y="6550"/>
                </a:lnTo>
                <a:lnTo>
                  <a:pt x="1349" y="6581"/>
                </a:lnTo>
                <a:lnTo>
                  <a:pt x="1346" y="6588"/>
                </a:lnTo>
                <a:lnTo>
                  <a:pt x="1344" y="6597"/>
                </a:lnTo>
                <a:lnTo>
                  <a:pt x="1342" y="6604"/>
                </a:lnTo>
                <a:lnTo>
                  <a:pt x="1342" y="6613"/>
                </a:lnTo>
                <a:lnTo>
                  <a:pt x="1342" y="6621"/>
                </a:lnTo>
                <a:lnTo>
                  <a:pt x="1343" y="6630"/>
                </a:lnTo>
                <a:lnTo>
                  <a:pt x="1344" y="6638"/>
                </a:lnTo>
                <a:lnTo>
                  <a:pt x="1347" y="6647"/>
                </a:lnTo>
                <a:lnTo>
                  <a:pt x="1353" y="6662"/>
                </a:lnTo>
                <a:lnTo>
                  <a:pt x="1357" y="6676"/>
                </a:lnTo>
                <a:lnTo>
                  <a:pt x="1360" y="6691"/>
                </a:lnTo>
                <a:lnTo>
                  <a:pt x="1361" y="6703"/>
                </a:lnTo>
                <a:lnTo>
                  <a:pt x="1362" y="6717"/>
                </a:lnTo>
                <a:lnTo>
                  <a:pt x="1362" y="6730"/>
                </a:lnTo>
                <a:lnTo>
                  <a:pt x="1360" y="6743"/>
                </a:lnTo>
                <a:lnTo>
                  <a:pt x="1358" y="6756"/>
                </a:lnTo>
                <a:lnTo>
                  <a:pt x="1355" y="6769"/>
                </a:lnTo>
                <a:lnTo>
                  <a:pt x="1350" y="6780"/>
                </a:lnTo>
                <a:lnTo>
                  <a:pt x="1346" y="6792"/>
                </a:lnTo>
                <a:lnTo>
                  <a:pt x="1341" y="6804"/>
                </a:lnTo>
                <a:lnTo>
                  <a:pt x="1333" y="6815"/>
                </a:lnTo>
                <a:lnTo>
                  <a:pt x="1327" y="6826"/>
                </a:lnTo>
                <a:lnTo>
                  <a:pt x="1318" y="6837"/>
                </a:lnTo>
                <a:lnTo>
                  <a:pt x="1310" y="6847"/>
                </a:lnTo>
                <a:lnTo>
                  <a:pt x="1286" y="6877"/>
                </a:lnTo>
                <a:lnTo>
                  <a:pt x="1265" y="6907"/>
                </a:lnTo>
                <a:lnTo>
                  <a:pt x="1246" y="6937"/>
                </a:lnTo>
                <a:lnTo>
                  <a:pt x="1228" y="6968"/>
                </a:lnTo>
                <a:lnTo>
                  <a:pt x="1211" y="7000"/>
                </a:lnTo>
                <a:lnTo>
                  <a:pt x="1195" y="7031"/>
                </a:lnTo>
                <a:lnTo>
                  <a:pt x="1179" y="7063"/>
                </a:lnTo>
                <a:lnTo>
                  <a:pt x="1163" y="7094"/>
                </a:lnTo>
                <a:lnTo>
                  <a:pt x="1154" y="7111"/>
                </a:lnTo>
                <a:lnTo>
                  <a:pt x="1144" y="7128"/>
                </a:lnTo>
                <a:lnTo>
                  <a:pt x="1138" y="7136"/>
                </a:lnTo>
                <a:lnTo>
                  <a:pt x="1130" y="7143"/>
                </a:lnTo>
                <a:lnTo>
                  <a:pt x="1121" y="7149"/>
                </a:lnTo>
                <a:lnTo>
                  <a:pt x="1109" y="7155"/>
                </a:lnTo>
                <a:lnTo>
                  <a:pt x="1103" y="7156"/>
                </a:lnTo>
                <a:lnTo>
                  <a:pt x="1095" y="7158"/>
                </a:lnTo>
                <a:lnTo>
                  <a:pt x="1087" y="7158"/>
                </a:lnTo>
                <a:lnTo>
                  <a:pt x="1078" y="7157"/>
                </a:lnTo>
                <a:lnTo>
                  <a:pt x="1071" y="7155"/>
                </a:lnTo>
                <a:lnTo>
                  <a:pt x="1063" y="7153"/>
                </a:lnTo>
                <a:lnTo>
                  <a:pt x="1058" y="7149"/>
                </a:lnTo>
                <a:lnTo>
                  <a:pt x="1053" y="7146"/>
                </a:lnTo>
                <a:lnTo>
                  <a:pt x="1048" y="7142"/>
                </a:lnTo>
                <a:lnTo>
                  <a:pt x="1045" y="7139"/>
                </a:lnTo>
                <a:lnTo>
                  <a:pt x="1043" y="7134"/>
                </a:lnTo>
                <a:lnTo>
                  <a:pt x="1042" y="7130"/>
                </a:lnTo>
                <a:lnTo>
                  <a:pt x="1041" y="7121"/>
                </a:lnTo>
                <a:lnTo>
                  <a:pt x="1042" y="7112"/>
                </a:lnTo>
                <a:lnTo>
                  <a:pt x="1042" y="7102"/>
                </a:lnTo>
                <a:lnTo>
                  <a:pt x="1042" y="7093"/>
                </a:lnTo>
                <a:lnTo>
                  <a:pt x="1044" y="7082"/>
                </a:lnTo>
                <a:lnTo>
                  <a:pt x="1045" y="7072"/>
                </a:lnTo>
                <a:lnTo>
                  <a:pt x="1044" y="7068"/>
                </a:lnTo>
                <a:lnTo>
                  <a:pt x="1043" y="7065"/>
                </a:lnTo>
                <a:lnTo>
                  <a:pt x="1040" y="7062"/>
                </a:lnTo>
                <a:lnTo>
                  <a:pt x="1035" y="7059"/>
                </a:lnTo>
                <a:lnTo>
                  <a:pt x="1024" y="7051"/>
                </a:lnTo>
                <a:lnTo>
                  <a:pt x="1006" y="7043"/>
                </a:lnTo>
                <a:lnTo>
                  <a:pt x="996" y="7052"/>
                </a:lnTo>
                <a:lnTo>
                  <a:pt x="986" y="7063"/>
                </a:lnTo>
                <a:lnTo>
                  <a:pt x="979" y="7073"/>
                </a:lnTo>
                <a:lnTo>
                  <a:pt x="971" y="7083"/>
                </a:lnTo>
                <a:lnTo>
                  <a:pt x="965" y="7094"/>
                </a:lnTo>
                <a:lnTo>
                  <a:pt x="959" y="7105"/>
                </a:lnTo>
                <a:lnTo>
                  <a:pt x="954" y="7115"/>
                </a:lnTo>
                <a:lnTo>
                  <a:pt x="949" y="7127"/>
                </a:lnTo>
                <a:lnTo>
                  <a:pt x="946" y="7138"/>
                </a:lnTo>
                <a:lnTo>
                  <a:pt x="943" y="7149"/>
                </a:lnTo>
                <a:lnTo>
                  <a:pt x="940" y="7161"/>
                </a:lnTo>
                <a:lnTo>
                  <a:pt x="939" y="7174"/>
                </a:lnTo>
                <a:lnTo>
                  <a:pt x="939" y="7186"/>
                </a:lnTo>
                <a:lnTo>
                  <a:pt x="939" y="7198"/>
                </a:lnTo>
                <a:lnTo>
                  <a:pt x="940" y="7211"/>
                </a:lnTo>
                <a:lnTo>
                  <a:pt x="942" y="7224"/>
                </a:lnTo>
                <a:lnTo>
                  <a:pt x="938" y="7233"/>
                </a:lnTo>
                <a:lnTo>
                  <a:pt x="935" y="7241"/>
                </a:lnTo>
                <a:lnTo>
                  <a:pt x="933" y="7250"/>
                </a:lnTo>
                <a:lnTo>
                  <a:pt x="930" y="7258"/>
                </a:lnTo>
                <a:lnTo>
                  <a:pt x="919" y="7284"/>
                </a:lnTo>
                <a:lnTo>
                  <a:pt x="908" y="7309"/>
                </a:lnTo>
                <a:lnTo>
                  <a:pt x="898" y="7335"/>
                </a:lnTo>
                <a:lnTo>
                  <a:pt x="887" y="7361"/>
                </a:lnTo>
                <a:lnTo>
                  <a:pt x="877" y="7386"/>
                </a:lnTo>
                <a:lnTo>
                  <a:pt x="867" y="7412"/>
                </a:lnTo>
                <a:lnTo>
                  <a:pt x="856" y="7439"/>
                </a:lnTo>
                <a:lnTo>
                  <a:pt x="847" y="7464"/>
                </a:lnTo>
                <a:lnTo>
                  <a:pt x="842" y="7474"/>
                </a:lnTo>
                <a:lnTo>
                  <a:pt x="840" y="7483"/>
                </a:lnTo>
                <a:lnTo>
                  <a:pt x="838" y="7494"/>
                </a:lnTo>
                <a:lnTo>
                  <a:pt x="837" y="7504"/>
                </a:lnTo>
                <a:lnTo>
                  <a:pt x="838" y="7514"/>
                </a:lnTo>
                <a:lnTo>
                  <a:pt x="839" y="7526"/>
                </a:lnTo>
                <a:lnTo>
                  <a:pt x="842" y="7537"/>
                </a:lnTo>
                <a:lnTo>
                  <a:pt x="848" y="7548"/>
                </a:lnTo>
                <a:lnTo>
                  <a:pt x="847" y="7557"/>
                </a:lnTo>
                <a:lnTo>
                  <a:pt x="844" y="7565"/>
                </a:lnTo>
                <a:lnTo>
                  <a:pt x="842" y="7574"/>
                </a:lnTo>
                <a:lnTo>
                  <a:pt x="841" y="7581"/>
                </a:lnTo>
                <a:lnTo>
                  <a:pt x="836" y="7587"/>
                </a:lnTo>
                <a:lnTo>
                  <a:pt x="832" y="7592"/>
                </a:lnTo>
                <a:lnTo>
                  <a:pt x="828" y="7596"/>
                </a:lnTo>
                <a:lnTo>
                  <a:pt x="825" y="7602"/>
                </a:lnTo>
                <a:lnTo>
                  <a:pt x="823" y="7607"/>
                </a:lnTo>
                <a:lnTo>
                  <a:pt x="822" y="7613"/>
                </a:lnTo>
                <a:lnTo>
                  <a:pt x="821" y="7619"/>
                </a:lnTo>
                <a:lnTo>
                  <a:pt x="821" y="7624"/>
                </a:lnTo>
                <a:lnTo>
                  <a:pt x="821" y="7636"/>
                </a:lnTo>
                <a:lnTo>
                  <a:pt x="822" y="7649"/>
                </a:lnTo>
                <a:lnTo>
                  <a:pt x="825" y="7660"/>
                </a:lnTo>
                <a:lnTo>
                  <a:pt x="828" y="7673"/>
                </a:lnTo>
                <a:lnTo>
                  <a:pt x="835" y="7698"/>
                </a:lnTo>
                <a:lnTo>
                  <a:pt x="839" y="7722"/>
                </a:lnTo>
                <a:lnTo>
                  <a:pt x="840" y="7735"/>
                </a:lnTo>
                <a:lnTo>
                  <a:pt x="839" y="7746"/>
                </a:lnTo>
                <a:lnTo>
                  <a:pt x="838" y="7752"/>
                </a:lnTo>
                <a:lnTo>
                  <a:pt x="836" y="7758"/>
                </a:lnTo>
                <a:lnTo>
                  <a:pt x="834" y="7763"/>
                </a:lnTo>
                <a:lnTo>
                  <a:pt x="831" y="7768"/>
                </a:lnTo>
                <a:lnTo>
                  <a:pt x="831" y="7769"/>
                </a:lnTo>
                <a:lnTo>
                  <a:pt x="832" y="7771"/>
                </a:lnTo>
                <a:lnTo>
                  <a:pt x="833" y="7775"/>
                </a:lnTo>
                <a:lnTo>
                  <a:pt x="836" y="7778"/>
                </a:lnTo>
                <a:lnTo>
                  <a:pt x="842" y="7783"/>
                </a:lnTo>
                <a:lnTo>
                  <a:pt x="850" y="7786"/>
                </a:lnTo>
                <a:lnTo>
                  <a:pt x="859" y="7791"/>
                </a:lnTo>
                <a:lnTo>
                  <a:pt x="869" y="7795"/>
                </a:lnTo>
                <a:lnTo>
                  <a:pt x="876" y="7799"/>
                </a:lnTo>
                <a:lnTo>
                  <a:pt x="883" y="7803"/>
                </a:lnTo>
                <a:lnTo>
                  <a:pt x="887" y="7808"/>
                </a:lnTo>
                <a:lnTo>
                  <a:pt x="891" y="7811"/>
                </a:lnTo>
                <a:lnTo>
                  <a:pt x="895" y="7815"/>
                </a:lnTo>
                <a:lnTo>
                  <a:pt x="896" y="7819"/>
                </a:lnTo>
                <a:lnTo>
                  <a:pt x="898" y="7824"/>
                </a:lnTo>
                <a:lnTo>
                  <a:pt x="898" y="7827"/>
                </a:lnTo>
                <a:lnTo>
                  <a:pt x="898" y="7831"/>
                </a:lnTo>
                <a:lnTo>
                  <a:pt x="897" y="7835"/>
                </a:lnTo>
                <a:lnTo>
                  <a:pt x="895" y="7843"/>
                </a:lnTo>
                <a:lnTo>
                  <a:pt x="891" y="7850"/>
                </a:lnTo>
                <a:lnTo>
                  <a:pt x="888" y="7860"/>
                </a:lnTo>
                <a:lnTo>
                  <a:pt x="885" y="7871"/>
                </a:lnTo>
                <a:lnTo>
                  <a:pt x="884" y="7880"/>
                </a:lnTo>
                <a:lnTo>
                  <a:pt x="883" y="7891"/>
                </a:lnTo>
                <a:lnTo>
                  <a:pt x="884" y="7902"/>
                </a:lnTo>
                <a:lnTo>
                  <a:pt x="886" y="7913"/>
                </a:lnTo>
                <a:lnTo>
                  <a:pt x="891" y="7925"/>
                </a:lnTo>
                <a:lnTo>
                  <a:pt x="898" y="7937"/>
                </a:lnTo>
                <a:lnTo>
                  <a:pt x="893" y="7947"/>
                </a:lnTo>
                <a:lnTo>
                  <a:pt x="889" y="7959"/>
                </a:lnTo>
                <a:lnTo>
                  <a:pt x="887" y="7970"/>
                </a:lnTo>
                <a:lnTo>
                  <a:pt x="885" y="7982"/>
                </a:lnTo>
                <a:lnTo>
                  <a:pt x="884" y="7993"/>
                </a:lnTo>
                <a:lnTo>
                  <a:pt x="883" y="8005"/>
                </a:lnTo>
                <a:lnTo>
                  <a:pt x="883" y="8018"/>
                </a:lnTo>
                <a:lnTo>
                  <a:pt x="884" y="8030"/>
                </a:lnTo>
                <a:lnTo>
                  <a:pt x="886" y="8041"/>
                </a:lnTo>
                <a:lnTo>
                  <a:pt x="887" y="8054"/>
                </a:lnTo>
                <a:lnTo>
                  <a:pt x="890" y="8066"/>
                </a:lnTo>
                <a:lnTo>
                  <a:pt x="893" y="8079"/>
                </a:lnTo>
                <a:lnTo>
                  <a:pt x="902" y="8104"/>
                </a:lnTo>
                <a:lnTo>
                  <a:pt x="912" y="8129"/>
                </a:lnTo>
                <a:lnTo>
                  <a:pt x="920" y="8150"/>
                </a:lnTo>
                <a:lnTo>
                  <a:pt x="927" y="8170"/>
                </a:lnTo>
                <a:lnTo>
                  <a:pt x="931" y="8191"/>
                </a:lnTo>
                <a:lnTo>
                  <a:pt x="933" y="8210"/>
                </a:lnTo>
                <a:lnTo>
                  <a:pt x="933" y="8229"/>
                </a:lnTo>
                <a:lnTo>
                  <a:pt x="932" y="8247"/>
                </a:lnTo>
                <a:lnTo>
                  <a:pt x="928" y="8265"/>
                </a:lnTo>
                <a:lnTo>
                  <a:pt x="921" y="8282"/>
                </a:lnTo>
                <a:lnTo>
                  <a:pt x="910" y="8311"/>
                </a:lnTo>
                <a:lnTo>
                  <a:pt x="898" y="8339"/>
                </a:lnTo>
                <a:lnTo>
                  <a:pt x="886" y="8368"/>
                </a:lnTo>
                <a:lnTo>
                  <a:pt x="874" y="8396"/>
                </a:lnTo>
                <a:lnTo>
                  <a:pt x="863" y="8424"/>
                </a:lnTo>
                <a:lnTo>
                  <a:pt x="853" y="8453"/>
                </a:lnTo>
                <a:lnTo>
                  <a:pt x="849" y="8467"/>
                </a:lnTo>
                <a:lnTo>
                  <a:pt x="845" y="8482"/>
                </a:lnTo>
                <a:lnTo>
                  <a:pt x="842" y="8497"/>
                </a:lnTo>
                <a:lnTo>
                  <a:pt x="839" y="8512"/>
                </a:lnTo>
                <a:lnTo>
                  <a:pt x="828" y="8575"/>
                </a:lnTo>
                <a:lnTo>
                  <a:pt x="817" y="8639"/>
                </a:lnTo>
                <a:lnTo>
                  <a:pt x="804" y="8702"/>
                </a:lnTo>
                <a:lnTo>
                  <a:pt x="790" y="8764"/>
                </a:lnTo>
                <a:lnTo>
                  <a:pt x="775" y="8827"/>
                </a:lnTo>
                <a:lnTo>
                  <a:pt x="758" y="8888"/>
                </a:lnTo>
                <a:lnTo>
                  <a:pt x="739" y="8949"/>
                </a:lnTo>
                <a:lnTo>
                  <a:pt x="718" y="9010"/>
                </a:lnTo>
                <a:lnTo>
                  <a:pt x="711" y="9034"/>
                </a:lnTo>
                <a:lnTo>
                  <a:pt x="705" y="9057"/>
                </a:lnTo>
                <a:lnTo>
                  <a:pt x="699" y="9081"/>
                </a:lnTo>
                <a:lnTo>
                  <a:pt x="694" y="9105"/>
                </a:lnTo>
                <a:lnTo>
                  <a:pt x="690" y="9130"/>
                </a:lnTo>
                <a:lnTo>
                  <a:pt x="685" y="9153"/>
                </a:lnTo>
                <a:lnTo>
                  <a:pt x="681" y="9178"/>
                </a:lnTo>
                <a:lnTo>
                  <a:pt x="678" y="9202"/>
                </a:lnTo>
                <a:lnTo>
                  <a:pt x="677" y="9207"/>
                </a:lnTo>
                <a:lnTo>
                  <a:pt x="676" y="9214"/>
                </a:lnTo>
                <a:lnTo>
                  <a:pt x="676" y="9221"/>
                </a:lnTo>
                <a:lnTo>
                  <a:pt x="678" y="9229"/>
                </a:lnTo>
                <a:lnTo>
                  <a:pt x="680" y="9232"/>
                </a:lnTo>
                <a:lnTo>
                  <a:pt x="683" y="9236"/>
                </a:lnTo>
                <a:lnTo>
                  <a:pt x="687" y="9239"/>
                </a:lnTo>
                <a:lnTo>
                  <a:pt x="693" y="9244"/>
                </a:lnTo>
                <a:lnTo>
                  <a:pt x="699" y="9248"/>
                </a:lnTo>
                <a:lnTo>
                  <a:pt x="708" y="9252"/>
                </a:lnTo>
                <a:lnTo>
                  <a:pt x="717" y="9255"/>
                </a:lnTo>
                <a:lnTo>
                  <a:pt x="729" y="9260"/>
                </a:lnTo>
                <a:lnTo>
                  <a:pt x="750" y="9242"/>
                </a:lnTo>
                <a:lnTo>
                  <a:pt x="771" y="9223"/>
                </a:lnTo>
                <a:lnTo>
                  <a:pt x="789" y="9204"/>
                </a:lnTo>
                <a:lnTo>
                  <a:pt x="807" y="9185"/>
                </a:lnTo>
                <a:lnTo>
                  <a:pt x="815" y="9175"/>
                </a:lnTo>
                <a:lnTo>
                  <a:pt x="822" y="9165"/>
                </a:lnTo>
                <a:lnTo>
                  <a:pt x="828" y="9154"/>
                </a:lnTo>
                <a:lnTo>
                  <a:pt x="835" y="9143"/>
                </a:lnTo>
                <a:lnTo>
                  <a:pt x="840" y="9133"/>
                </a:lnTo>
                <a:lnTo>
                  <a:pt x="845" y="9121"/>
                </a:lnTo>
                <a:lnTo>
                  <a:pt x="850" y="9109"/>
                </a:lnTo>
                <a:lnTo>
                  <a:pt x="853" y="9098"/>
                </a:lnTo>
                <a:lnTo>
                  <a:pt x="853" y="9098"/>
                </a:lnTo>
                <a:close/>
                <a:moveTo>
                  <a:pt x="1125" y="7302"/>
                </a:moveTo>
                <a:lnTo>
                  <a:pt x="1124" y="7303"/>
                </a:lnTo>
                <a:lnTo>
                  <a:pt x="1123" y="7305"/>
                </a:lnTo>
                <a:lnTo>
                  <a:pt x="1121" y="7304"/>
                </a:lnTo>
                <a:lnTo>
                  <a:pt x="1120" y="7303"/>
                </a:lnTo>
                <a:lnTo>
                  <a:pt x="1122" y="7302"/>
                </a:lnTo>
                <a:lnTo>
                  <a:pt x="1124" y="7301"/>
                </a:lnTo>
                <a:lnTo>
                  <a:pt x="1125" y="7301"/>
                </a:lnTo>
                <a:lnTo>
                  <a:pt x="1125" y="7302"/>
                </a:lnTo>
                <a:close/>
                <a:moveTo>
                  <a:pt x="1090" y="9290"/>
                </a:moveTo>
                <a:lnTo>
                  <a:pt x="1090" y="9267"/>
                </a:lnTo>
                <a:lnTo>
                  <a:pt x="1092" y="9246"/>
                </a:lnTo>
                <a:lnTo>
                  <a:pt x="1094" y="9226"/>
                </a:lnTo>
                <a:lnTo>
                  <a:pt x="1098" y="9204"/>
                </a:lnTo>
                <a:lnTo>
                  <a:pt x="1103" y="9184"/>
                </a:lnTo>
                <a:lnTo>
                  <a:pt x="1109" y="9164"/>
                </a:lnTo>
                <a:lnTo>
                  <a:pt x="1116" y="9143"/>
                </a:lnTo>
                <a:lnTo>
                  <a:pt x="1122" y="9124"/>
                </a:lnTo>
                <a:lnTo>
                  <a:pt x="1137" y="9085"/>
                </a:lnTo>
                <a:lnTo>
                  <a:pt x="1153" y="9045"/>
                </a:lnTo>
                <a:lnTo>
                  <a:pt x="1170" y="9006"/>
                </a:lnTo>
                <a:lnTo>
                  <a:pt x="1186" y="8967"/>
                </a:lnTo>
                <a:lnTo>
                  <a:pt x="1192" y="8949"/>
                </a:lnTo>
                <a:lnTo>
                  <a:pt x="1198" y="8931"/>
                </a:lnTo>
                <a:lnTo>
                  <a:pt x="1200" y="8923"/>
                </a:lnTo>
                <a:lnTo>
                  <a:pt x="1202" y="8913"/>
                </a:lnTo>
                <a:lnTo>
                  <a:pt x="1203" y="8903"/>
                </a:lnTo>
                <a:lnTo>
                  <a:pt x="1203" y="8894"/>
                </a:lnTo>
                <a:lnTo>
                  <a:pt x="1204" y="8874"/>
                </a:lnTo>
                <a:lnTo>
                  <a:pt x="1206" y="8853"/>
                </a:lnTo>
                <a:lnTo>
                  <a:pt x="1211" y="8834"/>
                </a:lnTo>
                <a:lnTo>
                  <a:pt x="1215" y="8815"/>
                </a:lnTo>
                <a:lnTo>
                  <a:pt x="1221" y="8796"/>
                </a:lnTo>
                <a:lnTo>
                  <a:pt x="1228" y="8777"/>
                </a:lnTo>
                <a:lnTo>
                  <a:pt x="1234" y="8758"/>
                </a:lnTo>
                <a:lnTo>
                  <a:pt x="1243" y="8740"/>
                </a:lnTo>
                <a:lnTo>
                  <a:pt x="1252" y="8715"/>
                </a:lnTo>
                <a:lnTo>
                  <a:pt x="1263" y="8690"/>
                </a:lnTo>
                <a:lnTo>
                  <a:pt x="1274" y="8665"/>
                </a:lnTo>
                <a:lnTo>
                  <a:pt x="1283" y="8640"/>
                </a:lnTo>
                <a:lnTo>
                  <a:pt x="1294" y="8615"/>
                </a:lnTo>
                <a:lnTo>
                  <a:pt x="1303" y="8590"/>
                </a:lnTo>
                <a:lnTo>
                  <a:pt x="1314" y="8564"/>
                </a:lnTo>
                <a:lnTo>
                  <a:pt x="1324" y="8540"/>
                </a:lnTo>
                <a:lnTo>
                  <a:pt x="1311" y="8528"/>
                </a:lnTo>
                <a:lnTo>
                  <a:pt x="1297" y="8517"/>
                </a:lnTo>
                <a:lnTo>
                  <a:pt x="1281" y="8508"/>
                </a:lnTo>
                <a:lnTo>
                  <a:pt x="1264" y="8500"/>
                </a:lnTo>
                <a:lnTo>
                  <a:pt x="1246" y="8493"/>
                </a:lnTo>
                <a:lnTo>
                  <a:pt x="1225" y="8486"/>
                </a:lnTo>
                <a:lnTo>
                  <a:pt x="1205" y="8481"/>
                </a:lnTo>
                <a:lnTo>
                  <a:pt x="1184" y="8477"/>
                </a:lnTo>
                <a:lnTo>
                  <a:pt x="1189" y="8487"/>
                </a:lnTo>
                <a:lnTo>
                  <a:pt x="1195" y="8499"/>
                </a:lnTo>
                <a:lnTo>
                  <a:pt x="1200" y="8511"/>
                </a:lnTo>
                <a:lnTo>
                  <a:pt x="1204" y="8521"/>
                </a:lnTo>
                <a:lnTo>
                  <a:pt x="1184" y="8537"/>
                </a:lnTo>
                <a:lnTo>
                  <a:pt x="1166" y="8555"/>
                </a:lnTo>
                <a:lnTo>
                  <a:pt x="1149" y="8573"/>
                </a:lnTo>
                <a:lnTo>
                  <a:pt x="1134" y="8591"/>
                </a:lnTo>
                <a:lnTo>
                  <a:pt x="1121" y="8609"/>
                </a:lnTo>
                <a:lnTo>
                  <a:pt x="1108" y="8628"/>
                </a:lnTo>
                <a:lnTo>
                  <a:pt x="1097" y="8647"/>
                </a:lnTo>
                <a:lnTo>
                  <a:pt x="1087" y="8667"/>
                </a:lnTo>
                <a:lnTo>
                  <a:pt x="1077" y="8685"/>
                </a:lnTo>
                <a:lnTo>
                  <a:pt x="1070" y="8703"/>
                </a:lnTo>
                <a:lnTo>
                  <a:pt x="1068" y="8712"/>
                </a:lnTo>
                <a:lnTo>
                  <a:pt x="1064" y="8721"/>
                </a:lnTo>
                <a:lnTo>
                  <a:pt x="1063" y="8731"/>
                </a:lnTo>
                <a:lnTo>
                  <a:pt x="1063" y="8740"/>
                </a:lnTo>
                <a:lnTo>
                  <a:pt x="1064" y="8751"/>
                </a:lnTo>
                <a:lnTo>
                  <a:pt x="1066" y="8760"/>
                </a:lnTo>
                <a:lnTo>
                  <a:pt x="1070" y="8771"/>
                </a:lnTo>
                <a:lnTo>
                  <a:pt x="1075" y="8782"/>
                </a:lnTo>
                <a:lnTo>
                  <a:pt x="1082" y="8794"/>
                </a:lnTo>
                <a:lnTo>
                  <a:pt x="1091" y="8804"/>
                </a:lnTo>
                <a:lnTo>
                  <a:pt x="1102" y="8816"/>
                </a:lnTo>
                <a:lnTo>
                  <a:pt x="1114" y="8828"/>
                </a:lnTo>
                <a:lnTo>
                  <a:pt x="1114" y="8828"/>
                </a:lnTo>
                <a:lnTo>
                  <a:pt x="1108" y="8846"/>
                </a:lnTo>
                <a:lnTo>
                  <a:pt x="1102" y="8863"/>
                </a:lnTo>
                <a:lnTo>
                  <a:pt x="1097" y="8881"/>
                </a:lnTo>
                <a:lnTo>
                  <a:pt x="1093" y="8899"/>
                </a:lnTo>
                <a:lnTo>
                  <a:pt x="1091" y="8918"/>
                </a:lnTo>
                <a:lnTo>
                  <a:pt x="1091" y="8938"/>
                </a:lnTo>
                <a:lnTo>
                  <a:pt x="1092" y="8957"/>
                </a:lnTo>
                <a:lnTo>
                  <a:pt x="1095" y="8977"/>
                </a:lnTo>
                <a:lnTo>
                  <a:pt x="1098" y="8993"/>
                </a:lnTo>
                <a:lnTo>
                  <a:pt x="1100" y="9009"/>
                </a:lnTo>
                <a:lnTo>
                  <a:pt x="1100" y="9018"/>
                </a:lnTo>
                <a:lnTo>
                  <a:pt x="1098" y="9025"/>
                </a:lnTo>
                <a:lnTo>
                  <a:pt x="1097" y="9031"/>
                </a:lnTo>
                <a:lnTo>
                  <a:pt x="1095" y="9039"/>
                </a:lnTo>
                <a:lnTo>
                  <a:pt x="1092" y="9045"/>
                </a:lnTo>
                <a:lnTo>
                  <a:pt x="1088" y="9052"/>
                </a:lnTo>
                <a:lnTo>
                  <a:pt x="1084" y="9058"/>
                </a:lnTo>
                <a:lnTo>
                  <a:pt x="1077" y="9063"/>
                </a:lnTo>
                <a:lnTo>
                  <a:pt x="1070" y="9070"/>
                </a:lnTo>
                <a:lnTo>
                  <a:pt x="1061" y="9074"/>
                </a:lnTo>
                <a:lnTo>
                  <a:pt x="1051" y="9079"/>
                </a:lnTo>
                <a:lnTo>
                  <a:pt x="1041" y="9084"/>
                </a:lnTo>
                <a:lnTo>
                  <a:pt x="1031" y="9087"/>
                </a:lnTo>
                <a:lnTo>
                  <a:pt x="1024" y="9092"/>
                </a:lnTo>
                <a:lnTo>
                  <a:pt x="1017" y="9097"/>
                </a:lnTo>
                <a:lnTo>
                  <a:pt x="1013" y="9103"/>
                </a:lnTo>
                <a:lnTo>
                  <a:pt x="1011" y="9106"/>
                </a:lnTo>
                <a:lnTo>
                  <a:pt x="1010" y="9109"/>
                </a:lnTo>
                <a:lnTo>
                  <a:pt x="1010" y="9113"/>
                </a:lnTo>
                <a:lnTo>
                  <a:pt x="1011" y="9117"/>
                </a:lnTo>
                <a:lnTo>
                  <a:pt x="1012" y="9120"/>
                </a:lnTo>
                <a:lnTo>
                  <a:pt x="1013" y="9124"/>
                </a:lnTo>
                <a:lnTo>
                  <a:pt x="1016" y="9129"/>
                </a:lnTo>
                <a:lnTo>
                  <a:pt x="1019" y="9133"/>
                </a:lnTo>
                <a:lnTo>
                  <a:pt x="1027" y="9141"/>
                </a:lnTo>
                <a:lnTo>
                  <a:pt x="1032" y="9149"/>
                </a:lnTo>
                <a:lnTo>
                  <a:pt x="1037" y="9157"/>
                </a:lnTo>
                <a:lnTo>
                  <a:pt x="1040" y="9165"/>
                </a:lnTo>
                <a:lnTo>
                  <a:pt x="1042" y="9172"/>
                </a:lnTo>
                <a:lnTo>
                  <a:pt x="1043" y="9180"/>
                </a:lnTo>
                <a:lnTo>
                  <a:pt x="1043" y="9187"/>
                </a:lnTo>
                <a:lnTo>
                  <a:pt x="1043" y="9194"/>
                </a:lnTo>
                <a:lnTo>
                  <a:pt x="1038" y="9221"/>
                </a:lnTo>
                <a:lnTo>
                  <a:pt x="1029" y="9248"/>
                </a:lnTo>
                <a:lnTo>
                  <a:pt x="1028" y="9255"/>
                </a:lnTo>
                <a:lnTo>
                  <a:pt x="1027" y="9262"/>
                </a:lnTo>
                <a:lnTo>
                  <a:pt x="1028" y="9268"/>
                </a:lnTo>
                <a:lnTo>
                  <a:pt x="1031" y="9275"/>
                </a:lnTo>
                <a:lnTo>
                  <a:pt x="1037" y="9283"/>
                </a:lnTo>
                <a:lnTo>
                  <a:pt x="1044" y="9294"/>
                </a:lnTo>
                <a:lnTo>
                  <a:pt x="1055" y="9307"/>
                </a:lnTo>
                <a:lnTo>
                  <a:pt x="1070" y="9325"/>
                </a:lnTo>
                <a:lnTo>
                  <a:pt x="1076" y="9315"/>
                </a:lnTo>
                <a:lnTo>
                  <a:pt x="1082" y="9307"/>
                </a:lnTo>
                <a:lnTo>
                  <a:pt x="1086" y="9302"/>
                </a:lnTo>
                <a:lnTo>
                  <a:pt x="1088" y="9298"/>
                </a:lnTo>
                <a:lnTo>
                  <a:pt x="1089" y="9294"/>
                </a:lnTo>
                <a:lnTo>
                  <a:pt x="1090" y="9290"/>
                </a:lnTo>
                <a:lnTo>
                  <a:pt x="1090" y="9290"/>
                </a:lnTo>
                <a:close/>
                <a:moveTo>
                  <a:pt x="13980" y="11650"/>
                </a:moveTo>
                <a:lnTo>
                  <a:pt x="13981" y="11649"/>
                </a:lnTo>
                <a:lnTo>
                  <a:pt x="13982" y="11646"/>
                </a:lnTo>
                <a:lnTo>
                  <a:pt x="13981" y="11643"/>
                </a:lnTo>
                <a:lnTo>
                  <a:pt x="13981" y="11641"/>
                </a:lnTo>
                <a:lnTo>
                  <a:pt x="13975" y="11633"/>
                </a:lnTo>
                <a:lnTo>
                  <a:pt x="13967" y="11625"/>
                </a:lnTo>
                <a:lnTo>
                  <a:pt x="13967" y="11623"/>
                </a:lnTo>
                <a:lnTo>
                  <a:pt x="13968" y="11622"/>
                </a:lnTo>
                <a:lnTo>
                  <a:pt x="13965" y="11622"/>
                </a:lnTo>
                <a:lnTo>
                  <a:pt x="13966" y="11624"/>
                </a:lnTo>
                <a:lnTo>
                  <a:pt x="13967" y="11625"/>
                </a:lnTo>
                <a:lnTo>
                  <a:pt x="13965" y="11631"/>
                </a:lnTo>
                <a:lnTo>
                  <a:pt x="13963" y="11639"/>
                </a:lnTo>
                <a:lnTo>
                  <a:pt x="13963" y="11642"/>
                </a:lnTo>
                <a:lnTo>
                  <a:pt x="13964" y="11645"/>
                </a:lnTo>
                <a:lnTo>
                  <a:pt x="13966" y="11647"/>
                </a:lnTo>
                <a:lnTo>
                  <a:pt x="13969" y="11650"/>
                </a:lnTo>
                <a:lnTo>
                  <a:pt x="13975" y="11650"/>
                </a:lnTo>
                <a:lnTo>
                  <a:pt x="13980" y="11650"/>
                </a:lnTo>
                <a:lnTo>
                  <a:pt x="13980" y="11650"/>
                </a:lnTo>
                <a:close/>
                <a:moveTo>
                  <a:pt x="1506" y="7724"/>
                </a:moveTo>
                <a:lnTo>
                  <a:pt x="1514" y="7724"/>
                </a:lnTo>
                <a:lnTo>
                  <a:pt x="1521" y="7723"/>
                </a:lnTo>
                <a:lnTo>
                  <a:pt x="1529" y="7721"/>
                </a:lnTo>
                <a:lnTo>
                  <a:pt x="1533" y="7718"/>
                </a:lnTo>
                <a:lnTo>
                  <a:pt x="1536" y="7715"/>
                </a:lnTo>
                <a:lnTo>
                  <a:pt x="1538" y="7711"/>
                </a:lnTo>
                <a:lnTo>
                  <a:pt x="1540" y="7706"/>
                </a:lnTo>
                <a:lnTo>
                  <a:pt x="1540" y="7701"/>
                </a:lnTo>
                <a:lnTo>
                  <a:pt x="1538" y="7697"/>
                </a:lnTo>
                <a:lnTo>
                  <a:pt x="1534" y="7692"/>
                </a:lnTo>
                <a:lnTo>
                  <a:pt x="1528" y="7687"/>
                </a:lnTo>
                <a:lnTo>
                  <a:pt x="1518" y="7683"/>
                </a:lnTo>
                <a:lnTo>
                  <a:pt x="1512" y="7681"/>
                </a:lnTo>
                <a:lnTo>
                  <a:pt x="1505" y="7680"/>
                </a:lnTo>
                <a:lnTo>
                  <a:pt x="1499" y="7680"/>
                </a:lnTo>
                <a:lnTo>
                  <a:pt x="1495" y="7681"/>
                </a:lnTo>
                <a:lnTo>
                  <a:pt x="1489" y="7682"/>
                </a:lnTo>
                <a:lnTo>
                  <a:pt x="1486" y="7685"/>
                </a:lnTo>
                <a:lnTo>
                  <a:pt x="1483" y="7687"/>
                </a:lnTo>
                <a:lnTo>
                  <a:pt x="1480" y="7690"/>
                </a:lnTo>
                <a:lnTo>
                  <a:pt x="1477" y="7695"/>
                </a:lnTo>
                <a:lnTo>
                  <a:pt x="1477" y="7700"/>
                </a:lnTo>
                <a:lnTo>
                  <a:pt x="1477" y="7705"/>
                </a:lnTo>
                <a:lnTo>
                  <a:pt x="1480" y="7710"/>
                </a:lnTo>
                <a:lnTo>
                  <a:pt x="1483" y="7714"/>
                </a:lnTo>
                <a:lnTo>
                  <a:pt x="1487" y="7718"/>
                </a:lnTo>
                <a:lnTo>
                  <a:pt x="1492" y="7721"/>
                </a:lnTo>
                <a:lnTo>
                  <a:pt x="1499" y="7723"/>
                </a:lnTo>
                <a:lnTo>
                  <a:pt x="1502" y="7724"/>
                </a:lnTo>
                <a:lnTo>
                  <a:pt x="1506" y="7724"/>
                </a:lnTo>
                <a:close/>
                <a:moveTo>
                  <a:pt x="1167" y="6707"/>
                </a:moveTo>
                <a:lnTo>
                  <a:pt x="1174" y="6708"/>
                </a:lnTo>
                <a:lnTo>
                  <a:pt x="1183" y="6707"/>
                </a:lnTo>
                <a:lnTo>
                  <a:pt x="1189" y="6706"/>
                </a:lnTo>
                <a:lnTo>
                  <a:pt x="1193" y="6702"/>
                </a:lnTo>
                <a:lnTo>
                  <a:pt x="1214" y="6670"/>
                </a:lnTo>
                <a:lnTo>
                  <a:pt x="1233" y="6637"/>
                </a:lnTo>
                <a:lnTo>
                  <a:pt x="1249" y="6603"/>
                </a:lnTo>
                <a:lnTo>
                  <a:pt x="1265" y="6569"/>
                </a:lnTo>
                <a:lnTo>
                  <a:pt x="1278" y="6534"/>
                </a:lnTo>
                <a:lnTo>
                  <a:pt x="1291" y="6499"/>
                </a:lnTo>
                <a:lnTo>
                  <a:pt x="1302" y="6463"/>
                </a:lnTo>
                <a:lnTo>
                  <a:pt x="1313" y="6427"/>
                </a:lnTo>
                <a:lnTo>
                  <a:pt x="1313" y="6425"/>
                </a:lnTo>
                <a:lnTo>
                  <a:pt x="1313" y="6421"/>
                </a:lnTo>
                <a:lnTo>
                  <a:pt x="1311" y="6416"/>
                </a:lnTo>
                <a:lnTo>
                  <a:pt x="1309" y="6411"/>
                </a:lnTo>
                <a:lnTo>
                  <a:pt x="1304" y="6407"/>
                </a:lnTo>
                <a:lnTo>
                  <a:pt x="1301" y="6403"/>
                </a:lnTo>
                <a:lnTo>
                  <a:pt x="1297" y="6399"/>
                </a:lnTo>
                <a:lnTo>
                  <a:pt x="1293" y="6397"/>
                </a:lnTo>
                <a:lnTo>
                  <a:pt x="1282" y="6393"/>
                </a:lnTo>
                <a:lnTo>
                  <a:pt x="1274" y="6390"/>
                </a:lnTo>
                <a:lnTo>
                  <a:pt x="1267" y="6389"/>
                </a:lnTo>
                <a:lnTo>
                  <a:pt x="1262" y="6388"/>
                </a:lnTo>
                <a:lnTo>
                  <a:pt x="1259" y="6389"/>
                </a:lnTo>
                <a:lnTo>
                  <a:pt x="1256" y="6391"/>
                </a:lnTo>
                <a:lnTo>
                  <a:pt x="1255" y="6393"/>
                </a:lnTo>
                <a:lnTo>
                  <a:pt x="1253" y="6397"/>
                </a:lnTo>
                <a:lnTo>
                  <a:pt x="1240" y="6424"/>
                </a:lnTo>
                <a:lnTo>
                  <a:pt x="1231" y="6448"/>
                </a:lnTo>
                <a:lnTo>
                  <a:pt x="1221" y="6472"/>
                </a:lnTo>
                <a:lnTo>
                  <a:pt x="1211" y="6498"/>
                </a:lnTo>
                <a:lnTo>
                  <a:pt x="1212" y="6498"/>
                </a:lnTo>
                <a:lnTo>
                  <a:pt x="1214" y="6499"/>
                </a:lnTo>
                <a:lnTo>
                  <a:pt x="1203" y="6524"/>
                </a:lnTo>
                <a:lnTo>
                  <a:pt x="1193" y="6548"/>
                </a:lnTo>
                <a:lnTo>
                  <a:pt x="1184" y="6570"/>
                </a:lnTo>
                <a:lnTo>
                  <a:pt x="1175" y="6590"/>
                </a:lnTo>
                <a:lnTo>
                  <a:pt x="1167" y="6610"/>
                </a:lnTo>
                <a:lnTo>
                  <a:pt x="1159" y="6628"/>
                </a:lnTo>
                <a:lnTo>
                  <a:pt x="1152" y="6646"/>
                </a:lnTo>
                <a:lnTo>
                  <a:pt x="1144" y="6665"/>
                </a:lnTo>
                <a:lnTo>
                  <a:pt x="1143" y="6668"/>
                </a:lnTo>
                <a:lnTo>
                  <a:pt x="1143" y="6674"/>
                </a:lnTo>
                <a:lnTo>
                  <a:pt x="1143" y="6680"/>
                </a:lnTo>
                <a:lnTo>
                  <a:pt x="1144" y="6686"/>
                </a:lnTo>
                <a:lnTo>
                  <a:pt x="1146" y="6693"/>
                </a:lnTo>
                <a:lnTo>
                  <a:pt x="1151" y="6698"/>
                </a:lnTo>
                <a:lnTo>
                  <a:pt x="1153" y="6701"/>
                </a:lnTo>
                <a:lnTo>
                  <a:pt x="1156" y="6703"/>
                </a:lnTo>
                <a:lnTo>
                  <a:pt x="1159" y="6704"/>
                </a:lnTo>
                <a:lnTo>
                  <a:pt x="1164" y="6707"/>
                </a:lnTo>
                <a:lnTo>
                  <a:pt x="1165" y="6707"/>
                </a:lnTo>
                <a:lnTo>
                  <a:pt x="1167" y="6707"/>
                </a:lnTo>
                <a:lnTo>
                  <a:pt x="1167" y="6707"/>
                </a:lnTo>
                <a:close/>
                <a:moveTo>
                  <a:pt x="1389" y="6228"/>
                </a:moveTo>
                <a:lnTo>
                  <a:pt x="1398" y="6220"/>
                </a:lnTo>
                <a:lnTo>
                  <a:pt x="1408" y="6213"/>
                </a:lnTo>
                <a:lnTo>
                  <a:pt x="1416" y="6204"/>
                </a:lnTo>
                <a:lnTo>
                  <a:pt x="1422" y="6198"/>
                </a:lnTo>
                <a:lnTo>
                  <a:pt x="1423" y="6184"/>
                </a:lnTo>
                <a:lnTo>
                  <a:pt x="1423" y="6174"/>
                </a:lnTo>
                <a:lnTo>
                  <a:pt x="1421" y="6171"/>
                </a:lnTo>
                <a:lnTo>
                  <a:pt x="1420" y="6169"/>
                </a:lnTo>
                <a:lnTo>
                  <a:pt x="1417" y="6166"/>
                </a:lnTo>
                <a:lnTo>
                  <a:pt x="1413" y="6164"/>
                </a:lnTo>
                <a:lnTo>
                  <a:pt x="1409" y="6162"/>
                </a:lnTo>
                <a:lnTo>
                  <a:pt x="1405" y="6160"/>
                </a:lnTo>
                <a:lnTo>
                  <a:pt x="1401" y="6160"/>
                </a:lnTo>
                <a:lnTo>
                  <a:pt x="1396" y="6159"/>
                </a:lnTo>
                <a:lnTo>
                  <a:pt x="1388" y="6160"/>
                </a:lnTo>
                <a:lnTo>
                  <a:pt x="1380" y="6162"/>
                </a:lnTo>
                <a:lnTo>
                  <a:pt x="1373" y="6165"/>
                </a:lnTo>
                <a:lnTo>
                  <a:pt x="1366" y="6167"/>
                </a:lnTo>
                <a:lnTo>
                  <a:pt x="1361" y="6171"/>
                </a:lnTo>
                <a:lnTo>
                  <a:pt x="1356" y="6174"/>
                </a:lnTo>
                <a:lnTo>
                  <a:pt x="1351" y="6180"/>
                </a:lnTo>
                <a:lnTo>
                  <a:pt x="1348" y="6184"/>
                </a:lnTo>
                <a:lnTo>
                  <a:pt x="1346" y="6189"/>
                </a:lnTo>
                <a:lnTo>
                  <a:pt x="1344" y="6195"/>
                </a:lnTo>
                <a:lnTo>
                  <a:pt x="1344" y="6200"/>
                </a:lnTo>
                <a:lnTo>
                  <a:pt x="1344" y="6204"/>
                </a:lnTo>
                <a:lnTo>
                  <a:pt x="1346" y="6209"/>
                </a:lnTo>
                <a:lnTo>
                  <a:pt x="1348" y="6215"/>
                </a:lnTo>
                <a:lnTo>
                  <a:pt x="1353" y="6219"/>
                </a:lnTo>
                <a:lnTo>
                  <a:pt x="1358" y="6223"/>
                </a:lnTo>
                <a:lnTo>
                  <a:pt x="1360" y="6224"/>
                </a:lnTo>
                <a:lnTo>
                  <a:pt x="1362" y="6225"/>
                </a:lnTo>
                <a:lnTo>
                  <a:pt x="1370" y="6228"/>
                </a:lnTo>
                <a:lnTo>
                  <a:pt x="1378" y="6229"/>
                </a:lnTo>
                <a:lnTo>
                  <a:pt x="1385" y="6229"/>
                </a:lnTo>
                <a:lnTo>
                  <a:pt x="1389" y="6228"/>
                </a:lnTo>
                <a:lnTo>
                  <a:pt x="1389" y="6228"/>
                </a:lnTo>
                <a:close/>
                <a:moveTo>
                  <a:pt x="2263" y="6433"/>
                </a:moveTo>
                <a:lnTo>
                  <a:pt x="2281" y="6388"/>
                </a:lnTo>
                <a:lnTo>
                  <a:pt x="2300" y="6342"/>
                </a:lnTo>
                <a:lnTo>
                  <a:pt x="2319" y="6296"/>
                </a:lnTo>
                <a:lnTo>
                  <a:pt x="2337" y="6250"/>
                </a:lnTo>
                <a:lnTo>
                  <a:pt x="2355" y="6205"/>
                </a:lnTo>
                <a:lnTo>
                  <a:pt x="2373" y="6159"/>
                </a:lnTo>
                <a:lnTo>
                  <a:pt x="2392" y="6113"/>
                </a:lnTo>
                <a:lnTo>
                  <a:pt x="2410" y="6068"/>
                </a:lnTo>
                <a:lnTo>
                  <a:pt x="2431" y="6030"/>
                </a:lnTo>
                <a:lnTo>
                  <a:pt x="2451" y="5993"/>
                </a:lnTo>
                <a:lnTo>
                  <a:pt x="2461" y="5974"/>
                </a:lnTo>
                <a:lnTo>
                  <a:pt x="2469" y="5954"/>
                </a:lnTo>
                <a:lnTo>
                  <a:pt x="2478" y="5935"/>
                </a:lnTo>
                <a:lnTo>
                  <a:pt x="2485" y="5915"/>
                </a:lnTo>
                <a:lnTo>
                  <a:pt x="2496" y="5887"/>
                </a:lnTo>
                <a:lnTo>
                  <a:pt x="2508" y="5858"/>
                </a:lnTo>
                <a:lnTo>
                  <a:pt x="2515" y="5846"/>
                </a:lnTo>
                <a:lnTo>
                  <a:pt x="2524" y="5833"/>
                </a:lnTo>
                <a:lnTo>
                  <a:pt x="2533" y="5820"/>
                </a:lnTo>
                <a:lnTo>
                  <a:pt x="2546" y="5807"/>
                </a:lnTo>
                <a:lnTo>
                  <a:pt x="2553" y="5800"/>
                </a:lnTo>
                <a:lnTo>
                  <a:pt x="2562" y="5791"/>
                </a:lnTo>
                <a:lnTo>
                  <a:pt x="2568" y="5783"/>
                </a:lnTo>
                <a:lnTo>
                  <a:pt x="2575" y="5773"/>
                </a:lnTo>
                <a:lnTo>
                  <a:pt x="2587" y="5755"/>
                </a:lnTo>
                <a:lnTo>
                  <a:pt x="2596" y="5736"/>
                </a:lnTo>
                <a:lnTo>
                  <a:pt x="2605" y="5717"/>
                </a:lnTo>
                <a:lnTo>
                  <a:pt x="2612" y="5696"/>
                </a:lnTo>
                <a:lnTo>
                  <a:pt x="2619" y="5677"/>
                </a:lnTo>
                <a:lnTo>
                  <a:pt x="2624" y="5657"/>
                </a:lnTo>
                <a:lnTo>
                  <a:pt x="2625" y="5653"/>
                </a:lnTo>
                <a:lnTo>
                  <a:pt x="2625" y="5648"/>
                </a:lnTo>
                <a:lnTo>
                  <a:pt x="2624" y="5645"/>
                </a:lnTo>
                <a:lnTo>
                  <a:pt x="2622" y="5642"/>
                </a:lnTo>
                <a:lnTo>
                  <a:pt x="2620" y="5638"/>
                </a:lnTo>
                <a:lnTo>
                  <a:pt x="2616" y="5634"/>
                </a:lnTo>
                <a:lnTo>
                  <a:pt x="2613" y="5631"/>
                </a:lnTo>
                <a:lnTo>
                  <a:pt x="2608" y="5628"/>
                </a:lnTo>
                <a:lnTo>
                  <a:pt x="2597" y="5623"/>
                </a:lnTo>
                <a:lnTo>
                  <a:pt x="2584" y="5618"/>
                </a:lnTo>
                <a:lnTo>
                  <a:pt x="2568" y="5614"/>
                </a:lnTo>
                <a:lnTo>
                  <a:pt x="2551" y="5611"/>
                </a:lnTo>
                <a:lnTo>
                  <a:pt x="2536" y="5610"/>
                </a:lnTo>
                <a:lnTo>
                  <a:pt x="2523" y="5609"/>
                </a:lnTo>
                <a:lnTo>
                  <a:pt x="2510" y="5610"/>
                </a:lnTo>
                <a:lnTo>
                  <a:pt x="2499" y="5612"/>
                </a:lnTo>
                <a:lnTo>
                  <a:pt x="2490" y="5614"/>
                </a:lnTo>
                <a:lnTo>
                  <a:pt x="2482" y="5618"/>
                </a:lnTo>
                <a:lnTo>
                  <a:pt x="2476" y="5623"/>
                </a:lnTo>
                <a:lnTo>
                  <a:pt x="2469" y="5629"/>
                </a:lnTo>
                <a:lnTo>
                  <a:pt x="2438" y="5665"/>
                </a:lnTo>
                <a:lnTo>
                  <a:pt x="2407" y="5702"/>
                </a:lnTo>
                <a:lnTo>
                  <a:pt x="2393" y="5720"/>
                </a:lnTo>
                <a:lnTo>
                  <a:pt x="2381" y="5739"/>
                </a:lnTo>
                <a:lnTo>
                  <a:pt x="2374" y="5749"/>
                </a:lnTo>
                <a:lnTo>
                  <a:pt x="2369" y="5759"/>
                </a:lnTo>
                <a:lnTo>
                  <a:pt x="2365" y="5769"/>
                </a:lnTo>
                <a:lnTo>
                  <a:pt x="2360" y="5779"/>
                </a:lnTo>
                <a:lnTo>
                  <a:pt x="2350" y="5807"/>
                </a:lnTo>
                <a:lnTo>
                  <a:pt x="2339" y="5834"/>
                </a:lnTo>
                <a:lnTo>
                  <a:pt x="2328" y="5862"/>
                </a:lnTo>
                <a:lnTo>
                  <a:pt x="2316" y="5888"/>
                </a:lnTo>
                <a:lnTo>
                  <a:pt x="2305" y="5915"/>
                </a:lnTo>
                <a:lnTo>
                  <a:pt x="2292" y="5942"/>
                </a:lnTo>
                <a:lnTo>
                  <a:pt x="2277" y="5968"/>
                </a:lnTo>
                <a:lnTo>
                  <a:pt x="2261" y="5994"/>
                </a:lnTo>
                <a:lnTo>
                  <a:pt x="2247" y="6015"/>
                </a:lnTo>
                <a:lnTo>
                  <a:pt x="2233" y="6038"/>
                </a:lnTo>
                <a:lnTo>
                  <a:pt x="2220" y="6060"/>
                </a:lnTo>
                <a:lnTo>
                  <a:pt x="2209" y="6081"/>
                </a:lnTo>
                <a:lnTo>
                  <a:pt x="2185" y="6127"/>
                </a:lnTo>
                <a:lnTo>
                  <a:pt x="2163" y="6173"/>
                </a:lnTo>
                <a:lnTo>
                  <a:pt x="2141" y="6219"/>
                </a:lnTo>
                <a:lnTo>
                  <a:pt x="2120" y="6265"/>
                </a:lnTo>
                <a:lnTo>
                  <a:pt x="2099" y="6310"/>
                </a:lnTo>
                <a:lnTo>
                  <a:pt x="2075" y="6356"/>
                </a:lnTo>
                <a:lnTo>
                  <a:pt x="2085" y="6366"/>
                </a:lnTo>
                <a:lnTo>
                  <a:pt x="2094" y="6376"/>
                </a:lnTo>
                <a:lnTo>
                  <a:pt x="2100" y="6380"/>
                </a:lnTo>
                <a:lnTo>
                  <a:pt x="2104" y="6384"/>
                </a:lnTo>
                <a:lnTo>
                  <a:pt x="2110" y="6388"/>
                </a:lnTo>
                <a:lnTo>
                  <a:pt x="2116" y="6390"/>
                </a:lnTo>
                <a:lnTo>
                  <a:pt x="2121" y="6392"/>
                </a:lnTo>
                <a:lnTo>
                  <a:pt x="2126" y="6392"/>
                </a:lnTo>
                <a:lnTo>
                  <a:pt x="2132" y="6392"/>
                </a:lnTo>
                <a:lnTo>
                  <a:pt x="2136" y="6389"/>
                </a:lnTo>
                <a:lnTo>
                  <a:pt x="2141" y="6383"/>
                </a:lnTo>
                <a:lnTo>
                  <a:pt x="2147" y="6378"/>
                </a:lnTo>
                <a:lnTo>
                  <a:pt x="2151" y="6373"/>
                </a:lnTo>
                <a:lnTo>
                  <a:pt x="2154" y="6366"/>
                </a:lnTo>
                <a:lnTo>
                  <a:pt x="2161" y="6353"/>
                </a:lnTo>
                <a:lnTo>
                  <a:pt x="2167" y="6341"/>
                </a:lnTo>
                <a:lnTo>
                  <a:pt x="2180" y="6310"/>
                </a:lnTo>
                <a:lnTo>
                  <a:pt x="2193" y="6279"/>
                </a:lnTo>
                <a:lnTo>
                  <a:pt x="2207" y="6248"/>
                </a:lnTo>
                <a:lnTo>
                  <a:pt x="2219" y="6216"/>
                </a:lnTo>
                <a:lnTo>
                  <a:pt x="2232" y="6185"/>
                </a:lnTo>
                <a:lnTo>
                  <a:pt x="2245" y="6154"/>
                </a:lnTo>
                <a:lnTo>
                  <a:pt x="2259" y="6123"/>
                </a:lnTo>
                <a:lnTo>
                  <a:pt x="2273" y="6092"/>
                </a:lnTo>
                <a:lnTo>
                  <a:pt x="2275" y="6085"/>
                </a:lnTo>
                <a:lnTo>
                  <a:pt x="2278" y="6078"/>
                </a:lnTo>
                <a:lnTo>
                  <a:pt x="2282" y="6071"/>
                </a:lnTo>
                <a:lnTo>
                  <a:pt x="2288" y="6063"/>
                </a:lnTo>
                <a:lnTo>
                  <a:pt x="2296" y="6057"/>
                </a:lnTo>
                <a:lnTo>
                  <a:pt x="2307" y="6052"/>
                </a:lnTo>
                <a:lnTo>
                  <a:pt x="2321" y="6046"/>
                </a:lnTo>
                <a:lnTo>
                  <a:pt x="2340" y="6042"/>
                </a:lnTo>
                <a:lnTo>
                  <a:pt x="2329" y="6077"/>
                </a:lnTo>
                <a:lnTo>
                  <a:pt x="2321" y="6110"/>
                </a:lnTo>
                <a:lnTo>
                  <a:pt x="2313" y="6141"/>
                </a:lnTo>
                <a:lnTo>
                  <a:pt x="2305" y="6172"/>
                </a:lnTo>
                <a:lnTo>
                  <a:pt x="2311" y="6183"/>
                </a:lnTo>
                <a:lnTo>
                  <a:pt x="2318" y="6193"/>
                </a:lnTo>
                <a:lnTo>
                  <a:pt x="2306" y="6220"/>
                </a:lnTo>
                <a:lnTo>
                  <a:pt x="2295" y="6247"/>
                </a:lnTo>
                <a:lnTo>
                  <a:pt x="2283" y="6273"/>
                </a:lnTo>
                <a:lnTo>
                  <a:pt x="2273" y="6300"/>
                </a:lnTo>
                <a:lnTo>
                  <a:pt x="2264" y="6317"/>
                </a:lnTo>
                <a:lnTo>
                  <a:pt x="2255" y="6335"/>
                </a:lnTo>
                <a:lnTo>
                  <a:pt x="2245" y="6352"/>
                </a:lnTo>
                <a:lnTo>
                  <a:pt x="2234" y="6369"/>
                </a:lnTo>
                <a:lnTo>
                  <a:pt x="2224" y="6387"/>
                </a:lnTo>
                <a:lnTo>
                  <a:pt x="2214" y="6404"/>
                </a:lnTo>
                <a:lnTo>
                  <a:pt x="2205" y="6422"/>
                </a:lnTo>
                <a:lnTo>
                  <a:pt x="2198" y="6440"/>
                </a:lnTo>
                <a:lnTo>
                  <a:pt x="2198" y="6443"/>
                </a:lnTo>
                <a:lnTo>
                  <a:pt x="2199" y="6447"/>
                </a:lnTo>
                <a:lnTo>
                  <a:pt x="2202" y="6452"/>
                </a:lnTo>
                <a:lnTo>
                  <a:pt x="2209" y="6459"/>
                </a:lnTo>
                <a:lnTo>
                  <a:pt x="2223" y="6453"/>
                </a:lnTo>
                <a:lnTo>
                  <a:pt x="2236" y="6445"/>
                </a:lnTo>
                <a:lnTo>
                  <a:pt x="2249" y="6439"/>
                </a:lnTo>
                <a:lnTo>
                  <a:pt x="2263" y="6433"/>
                </a:lnTo>
                <a:lnTo>
                  <a:pt x="2263" y="6433"/>
                </a:lnTo>
                <a:close/>
                <a:moveTo>
                  <a:pt x="2386" y="6077"/>
                </a:moveTo>
                <a:lnTo>
                  <a:pt x="2390" y="6074"/>
                </a:lnTo>
                <a:lnTo>
                  <a:pt x="2394" y="6072"/>
                </a:lnTo>
                <a:lnTo>
                  <a:pt x="2401" y="6069"/>
                </a:lnTo>
                <a:lnTo>
                  <a:pt x="2408" y="6068"/>
                </a:lnTo>
                <a:lnTo>
                  <a:pt x="2395" y="6072"/>
                </a:lnTo>
                <a:lnTo>
                  <a:pt x="2386" y="6077"/>
                </a:lnTo>
                <a:lnTo>
                  <a:pt x="2386" y="6077"/>
                </a:lnTo>
                <a:close/>
                <a:moveTo>
                  <a:pt x="2008" y="6092"/>
                </a:moveTo>
                <a:lnTo>
                  <a:pt x="2042" y="6042"/>
                </a:lnTo>
                <a:lnTo>
                  <a:pt x="2076" y="5992"/>
                </a:lnTo>
                <a:lnTo>
                  <a:pt x="2109" y="5941"/>
                </a:lnTo>
                <a:lnTo>
                  <a:pt x="2142" y="5890"/>
                </a:lnTo>
                <a:lnTo>
                  <a:pt x="2176" y="5839"/>
                </a:lnTo>
                <a:lnTo>
                  <a:pt x="2210" y="5789"/>
                </a:lnTo>
                <a:lnTo>
                  <a:pt x="2243" y="5738"/>
                </a:lnTo>
                <a:lnTo>
                  <a:pt x="2276" y="5688"/>
                </a:lnTo>
                <a:lnTo>
                  <a:pt x="2281" y="5680"/>
                </a:lnTo>
                <a:lnTo>
                  <a:pt x="2284" y="5673"/>
                </a:lnTo>
                <a:lnTo>
                  <a:pt x="2284" y="5671"/>
                </a:lnTo>
                <a:lnTo>
                  <a:pt x="2284" y="5669"/>
                </a:lnTo>
                <a:lnTo>
                  <a:pt x="2282" y="5666"/>
                </a:lnTo>
                <a:lnTo>
                  <a:pt x="2280" y="5664"/>
                </a:lnTo>
                <a:lnTo>
                  <a:pt x="2273" y="5659"/>
                </a:lnTo>
                <a:lnTo>
                  <a:pt x="2261" y="5654"/>
                </a:lnTo>
                <a:lnTo>
                  <a:pt x="2245" y="5657"/>
                </a:lnTo>
                <a:lnTo>
                  <a:pt x="2231" y="5661"/>
                </a:lnTo>
                <a:lnTo>
                  <a:pt x="2217" y="5665"/>
                </a:lnTo>
                <a:lnTo>
                  <a:pt x="2205" y="5670"/>
                </a:lnTo>
                <a:lnTo>
                  <a:pt x="2194" y="5675"/>
                </a:lnTo>
                <a:lnTo>
                  <a:pt x="2183" y="5680"/>
                </a:lnTo>
                <a:lnTo>
                  <a:pt x="2172" y="5686"/>
                </a:lnTo>
                <a:lnTo>
                  <a:pt x="2164" y="5692"/>
                </a:lnTo>
                <a:lnTo>
                  <a:pt x="2155" y="5698"/>
                </a:lnTo>
                <a:lnTo>
                  <a:pt x="2148" y="5706"/>
                </a:lnTo>
                <a:lnTo>
                  <a:pt x="2141" y="5713"/>
                </a:lnTo>
                <a:lnTo>
                  <a:pt x="2135" y="5721"/>
                </a:lnTo>
                <a:lnTo>
                  <a:pt x="2130" y="5729"/>
                </a:lnTo>
                <a:lnTo>
                  <a:pt x="2124" y="5737"/>
                </a:lnTo>
                <a:lnTo>
                  <a:pt x="2120" y="5745"/>
                </a:lnTo>
                <a:lnTo>
                  <a:pt x="2116" y="5755"/>
                </a:lnTo>
                <a:lnTo>
                  <a:pt x="2108" y="5774"/>
                </a:lnTo>
                <a:lnTo>
                  <a:pt x="2100" y="5794"/>
                </a:lnTo>
                <a:lnTo>
                  <a:pt x="2094" y="5803"/>
                </a:lnTo>
                <a:lnTo>
                  <a:pt x="2089" y="5813"/>
                </a:lnTo>
                <a:lnTo>
                  <a:pt x="2083" y="5821"/>
                </a:lnTo>
                <a:lnTo>
                  <a:pt x="2074" y="5830"/>
                </a:lnTo>
                <a:lnTo>
                  <a:pt x="2060" y="5845"/>
                </a:lnTo>
                <a:lnTo>
                  <a:pt x="2047" y="5858"/>
                </a:lnTo>
                <a:lnTo>
                  <a:pt x="2036" y="5874"/>
                </a:lnTo>
                <a:lnTo>
                  <a:pt x="2025" y="5889"/>
                </a:lnTo>
                <a:lnTo>
                  <a:pt x="2014" y="5905"/>
                </a:lnTo>
                <a:lnTo>
                  <a:pt x="2006" y="5921"/>
                </a:lnTo>
                <a:lnTo>
                  <a:pt x="1996" y="5937"/>
                </a:lnTo>
                <a:lnTo>
                  <a:pt x="1989" y="5954"/>
                </a:lnTo>
                <a:lnTo>
                  <a:pt x="1974" y="5988"/>
                </a:lnTo>
                <a:lnTo>
                  <a:pt x="1960" y="6021"/>
                </a:lnTo>
                <a:lnTo>
                  <a:pt x="1946" y="6055"/>
                </a:lnTo>
                <a:lnTo>
                  <a:pt x="1930" y="6088"/>
                </a:lnTo>
                <a:lnTo>
                  <a:pt x="1927" y="6094"/>
                </a:lnTo>
                <a:lnTo>
                  <a:pt x="1924" y="6100"/>
                </a:lnTo>
                <a:lnTo>
                  <a:pt x="1920" y="6106"/>
                </a:lnTo>
                <a:lnTo>
                  <a:pt x="1919" y="6112"/>
                </a:lnTo>
                <a:lnTo>
                  <a:pt x="1919" y="6117"/>
                </a:lnTo>
                <a:lnTo>
                  <a:pt x="1920" y="6120"/>
                </a:lnTo>
                <a:lnTo>
                  <a:pt x="1922" y="6124"/>
                </a:lnTo>
                <a:lnTo>
                  <a:pt x="1925" y="6128"/>
                </a:lnTo>
                <a:lnTo>
                  <a:pt x="1928" y="6133"/>
                </a:lnTo>
                <a:lnTo>
                  <a:pt x="1933" y="6137"/>
                </a:lnTo>
                <a:lnTo>
                  <a:pt x="1940" y="6142"/>
                </a:lnTo>
                <a:lnTo>
                  <a:pt x="1947" y="6148"/>
                </a:lnTo>
                <a:lnTo>
                  <a:pt x="1960" y="6143"/>
                </a:lnTo>
                <a:lnTo>
                  <a:pt x="1971" y="6137"/>
                </a:lnTo>
                <a:lnTo>
                  <a:pt x="1979" y="6130"/>
                </a:lnTo>
                <a:lnTo>
                  <a:pt x="1987" y="6123"/>
                </a:lnTo>
                <a:lnTo>
                  <a:pt x="1998" y="6108"/>
                </a:lnTo>
                <a:lnTo>
                  <a:pt x="2008" y="6092"/>
                </a:lnTo>
                <a:lnTo>
                  <a:pt x="2008" y="6092"/>
                </a:lnTo>
                <a:close/>
                <a:moveTo>
                  <a:pt x="2983" y="5463"/>
                </a:moveTo>
                <a:lnTo>
                  <a:pt x="2987" y="5462"/>
                </a:lnTo>
                <a:lnTo>
                  <a:pt x="2991" y="5459"/>
                </a:lnTo>
                <a:lnTo>
                  <a:pt x="2994" y="5455"/>
                </a:lnTo>
                <a:lnTo>
                  <a:pt x="2998" y="5451"/>
                </a:lnTo>
                <a:lnTo>
                  <a:pt x="2999" y="5446"/>
                </a:lnTo>
                <a:lnTo>
                  <a:pt x="3000" y="5441"/>
                </a:lnTo>
                <a:lnTo>
                  <a:pt x="2999" y="5436"/>
                </a:lnTo>
                <a:lnTo>
                  <a:pt x="2995" y="5433"/>
                </a:lnTo>
                <a:lnTo>
                  <a:pt x="2988" y="5431"/>
                </a:lnTo>
                <a:lnTo>
                  <a:pt x="2980" y="5430"/>
                </a:lnTo>
                <a:lnTo>
                  <a:pt x="2974" y="5431"/>
                </a:lnTo>
                <a:lnTo>
                  <a:pt x="2969" y="5433"/>
                </a:lnTo>
                <a:lnTo>
                  <a:pt x="2964" y="5437"/>
                </a:lnTo>
                <a:lnTo>
                  <a:pt x="2962" y="5441"/>
                </a:lnTo>
                <a:lnTo>
                  <a:pt x="2961" y="5446"/>
                </a:lnTo>
                <a:lnTo>
                  <a:pt x="2961" y="5451"/>
                </a:lnTo>
                <a:lnTo>
                  <a:pt x="2963" y="5455"/>
                </a:lnTo>
                <a:lnTo>
                  <a:pt x="2968" y="5458"/>
                </a:lnTo>
                <a:lnTo>
                  <a:pt x="2971" y="5460"/>
                </a:lnTo>
                <a:lnTo>
                  <a:pt x="2976" y="5462"/>
                </a:lnTo>
                <a:lnTo>
                  <a:pt x="2979" y="5463"/>
                </a:lnTo>
                <a:lnTo>
                  <a:pt x="2983" y="5463"/>
                </a:lnTo>
                <a:close/>
                <a:moveTo>
                  <a:pt x="15520" y="7946"/>
                </a:moveTo>
                <a:lnTo>
                  <a:pt x="15515" y="7937"/>
                </a:lnTo>
                <a:lnTo>
                  <a:pt x="15509" y="7928"/>
                </a:lnTo>
                <a:lnTo>
                  <a:pt x="15499" y="7926"/>
                </a:lnTo>
                <a:lnTo>
                  <a:pt x="15492" y="7926"/>
                </a:lnTo>
                <a:lnTo>
                  <a:pt x="15488" y="7927"/>
                </a:lnTo>
                <a:lnTo>
                  <a:pt x="15487" y="7928"/>
                </a:lnTo>
                <a:lnTo>
                  <a:pt x="15486" y="7930"/>
                </a:lnTo>
                <a:lnTo>
                  <a:pt x="15486" y="7934"/>
                </a:lnTo>
                <a:lnTo>
                  <a:pt x="15487" y="7938"/>
                </a:lnTo>
                <a:lnTo>
                  <a:pt x="15489" y="7943"/>
                </a:lnTo>
                <a:lnTo>
                  <a:pt x="15494" y="7947"/>
                </a:lnTo>
                <a:lnTo>
                  <a:pt x="15499" y="7951"/>
                </a:lnTo>
                <a:lnTo>
                  <a:pt x="15502" y="7953"/>
                </a:lnTo>
                <a:lnTo>
                  <a:pt x="15504" y="7954"/>
                </a:lnTo>
                <a:lnTo>
                  <a:pt x="15512" y="7955"/>
                </a:lnTo>
                <a:lnTo>
                  <a:pt x="15516" y="7954"/>
                </a:lnTo>
                <a:lnTo>
                  <a:pt x="15518" y="7953"/>
                </a:lnTo>
                <a:lnTo>
                  <a:pt x="15519" y="7951"/>
                </a:lnTo>
                <a:lnTo>
                  <a:pt x="15520" y="7949"/>
                </a:lnTo>
                <a:lnTo>
                  <a:pt x="15520" y="7946"/>
                </a:lnTo>
                <a:lnTo>
                  <a:pt x="15520" y="7946"/>
                </a:lnTo>
                <a:close/>
                <a:moveTo>
                  <a:pt x="15732" y="7527"/>
                </a:moveTo>
                <a:lnTo>
                  <a:pt x="15729" y="7519"/>
                </a:lnTo>
                <a:lnTo>
                  <a:pt x="15723" y="7509"/>
                </a:lnTo>
                <a:lnTo>
                  <a:pt x="15717" y="7511"/>
                </a:lnTo>
                <a:lnTo>
                  <a:pt x="15710" y="7512"/>
                </a:lnTo>
                <a:lnTo>
                  <a:pt x="15705" y="7514"/>
                </a:lnTo>
                <a:lnTo>
                  <a:pt x="15702" y="7517"/>
                </a:lnTo>
                <a:lnTo>
                  <a:pt x="15694" y="7528"/>
                </a:lnTo>
                <a:lnTo>
                  <a:pt x="15690" y="7541"/>
                </a:lnTo>
                <a:lnTo>
                  <a:pt x="15705" y="7546"/>
                </a:lnTo>
                <a:lnTo>
                  <a:pt x="15721" y="7552"/>
                </a:lnTo>
                <a:lnTo>
                  <a:pt x="15727" y="7540"/>
                </a:lnTo>
                <a:lnTo>
                  <a:pt x="15732" y="7527"/>
                </a:lnTo>
                <a:lnTo>
                  <a:pt x="15732" y="7527"/>
                </a:lnTo>
                <a:close/>
                <a:moveTo>
                  <a:pt x="3548" y="3931"/>
                </a:moveTo>
                <a:lnTo>
                  <a:pt x="3548" y="3925"/>
                </a:lnTo>
                <a:lnTo>
                  <a:pt x="3551" y="3921"/>
                </a:lnTo>
                <a:lnTo>
                  <a:pt x="3555" y="3916"/>
                </a:lnTo>
                <a:lnTo>
                  <a:pt x="3559" y="3911"/>
                </a:lnTo>
                <a:lnTo>
                  <a:pt x="3568" y="3902"/>
                </a:lnTo>
                <a:lnTo>
                  <a:pt x="3575" y="3892"/>
                </a:lnTo>
                <a:lnTo>
                  <a:pt x="3579" y="3884"/>
                </a:lnTo>
                <a:lnTo>
                  <a:pt x="3581" y="3875"/>
                </a:lnTo>
                <a:lnTo>
                  <a:pt x="3584" y="3865"/>
                </a:lnTo>
                <a:lnTo>
                  <a:pt x="3584" y="3856"/>
                </a:lnTo>
                <a:lnTo>
                  <a:pt x="3581" y="3852"/>
                </a:lnTo>
                <a:lnTo>
                  <a:pt x="3577" y="3847"/>
                </a:lnTo>
                <a:lnTo>
                  <a:pt x="3571" y="3842"/>
                </a:lnTo>
                <a:lnTo>
                  <a:pt x="3563" y="3839"/>
                </a:lnTo>
                <a:lnTo>
                  <a:pt x="3556" y="3837"/>
                </a:lnTo>
                <a:lnTo>
                  <a:pt x="3547" y="3836"/>
                </a:lnTo>
                <a:lnTo>
                  <a:pt x="3539" y="3836"/>
                </a:lnTo>
                <a:lnTo>
                  <a:pt x="3533" y="3838"/>
                </a:lnTo>
                <a:lnTo>
                  <a:pt x="3514" y="3847"/>
                </a:lnTo>
                <a:lnTo>
                  <a:pt x="3496" y="3857"/>
                </a:lnTo>
                <a:lnTo>
                  <a:pt x="3479" y="3868"/>
                </a:lnTo>
                <a:lnTo>
                  <a:pt x="3461" y="3877"/>
                </a:lnTo>
                <a:lnTo>
                  <a:pt x="3441" y="3901"/>
                </a:lnTo>
                <a:lnTo>
                  <a:pt x="3419" y="3923"/>
                </a:lnTo>
                <a:lnTo>
                  <a:pt x="3399" y="3945"/>
                </a:lnTo>
                <a:lnTo>
                  <a:pt x="3378" y="3969"/>
                </a:lnTo>
                <a:lnTo>
                  <a:pt x="3375" y="3979"/>
                </a:lnTo>
                <a:lnTo>
                  <a:pt x="3372" y="3987"/>
                </a:lnTo>
                <a:lnTo>
                  <a:pt x="3368" y="3996"/>
                </a:lnTo>
                <a:lnTo>
                  <a:pt x="3365" y="4004"/>
                </a:lnTo>
                <a:lnTo>
                  <a:pt x="3360" y="4014"/>
                </a:lnTo>
                <a:lnTo>
                  <a:pt x="3359" y="4022"/>
                </a:lnTo>
                <a:lnTo>
                  <a:pt x="3358" y="4027"/>
                </a:lnTo>
                <a:lnTo>
                  <a:pt x="3358" y="4032"/>
                </a:lnTo>
                <a:lnTo>
                  <a:pt x="3359" y="4036"/>
                </a:lnTo>
                <a:lnTo>
                  <a:pt x="3362" y="4041"/>
                </a:lnTo>
                <a:lnTo>
                  <a:pt x="3385" y="4040"/>
                </a:lnTo>
                <a:lnTo>
                  <a:pt x="3409" y="4038"/>
                </a:lnTo>
                <a:lnTo>
                  <a:pt x="3429" y="4036"/>
                </a:lnTo>
                <a:lnTo>
                  <a:pt x="3448" y="4033"/>
                </a:lnTo>
                <a:lnTo>
                  <a:pt x="3465" y="4029"/>
                </a:lnTo>
                <a:lnTo>
                  <a:pt x="3481" y="4023"/>
                </a:lnTo>
                <a:lnTo>
                  <a:pt x="3495" y="4018"/>
                </a:lnTo>
                <a:lnTo>
                  <a:pt x="3507" y="4012"/>
                </a:lnTo>
                <a:lnTo>
                  <a:pt x="3517" y="4004"/>
                </a:lnTo>
                <a:lnTo>
                  <a:pt x="3526" y="3996"/>
                </a:lnTo>
                <a:lnTo>
                  <a:pt x="3533" y="3987"/>
                </a:lnTo>
                <a:lnTo>
                  <a:pt x="3540" y="3977"/>
                </a:lnTo>
                <a:lnTo>
                  <a:pt x="3544" y="3967"/>
                </a:lnTo>
                <a:lnTo>
                  <a:pt x="3546" y="3956"/>
                </a:lnTo>
                <a:lnTo>
                  <a:pt x="3548" y="3943"/>
                </a:lnTo>
                <a:lnTo>
                  <a:pt x="3548" y="3931"/>
                </a:lnTo>
                <a:lnTo>
                  <a:pt x="3548" y="3931"/>
                </a:lnTo>
                <a:close/>
                <a:moveTo>
                  <a:pt x="15670" y="2133"/>
                </a:moveTo>
                <a:lnTo>
                  <a:pt x="15670" y="2134"/>
                </a:lnTo>
                <a:lnTo>
                  <a:pt x="15670" y="2133"/>
                </a:lnTo>
                <a:close/>
                <a:moveTo>
                  <a:pt x="13797" y="1510"/>
                </a:moveTo>
                <a:lnTo>
                  <a:pt x="13797" y="1510"/>
                </a:lnTo>
                <a:lnTo>
                  <a:pt x="13797" y="1510"/>
                </a:lnTo>
                <a:close/>
                <a:moveTo>
                  <a:pt x="11192" y="666"/>
                </a:moveTo>
                <a:lnTo>
                  <a:pt x="11193" y="661"/>
                </a:lnTo>
                <a:lnTo>
                  <a:pt x="11193" y="656"/>
                </a:lnTo>
                <a:lnTo>
                  <a:pt x="11191" y="652"/>
                </a:lnTo>
                <a:lnTo>
                  <a:pt x="11187" y="649"/>
                </a:lnTo>
                <a:lnTo>
                  <a:pt x="11178" y="647"/>
                </a:lnTo>
                <a:lnTo>
                  <a:pt x="11168" y="644"/>
                </a:lnTo>
                <a:lnTo>
                  <a:pt x="11161" y="644"/>
                </a:lnTo>
                <a:lnTo>
                  <a:pt x="11154" y="645"/>
                </a:lnTo>
                <a:lnTo>
                  <a:pt x="11144" y="650"/>
                </a:lnTo>
                <a:lnTo>
                  <a:pt x="11135" y="656"/>
                </a:lnTo>
                <a:lnTo>
                  <a:pt x="11136" y="660"/>
                </a:lnTo>
                <a:lnTo>
                  <a:pt x="11137" y="666"/>
                </a:lnTo>
                <a:lnTo>
                  <a:pt x="11139" y="670"/>
                </a:lnTo>
                <a:lnTo>
                  <a:pt x="11143" y="673"/>
                </a:lnTo>
                <a:lnTo>
                  <a:pt x="11147" y="674"/>
                </a:lnTo>
                <a:lnTo>
                  <a:pt x="11151" y="675"/>
                </a:lnTo>
                <a:lnTo>
                  <a:pt x="11159" y="677"/>
                </a:lnTo>
                <a:lnTo>
                  <a:pt x="11166" y="679"/>
                </a:lnTo>
                <a:lnTo>
                  <a:pt x="11172" y="677"/>
                </a:lnTo>
                <a:lnTo>
                  <a:pt x="11178" y="676"/>
                </a:lnTo>
                <a:lnTo>
                  <a:pt x="11182" y="674"/>
                </a:lnTo>
                <a:lnTo>
                  <a:pt x="11186" y="672"/>
                </a:lnTo>
                <a:lnTo>
                  <a:pt x="11190" y="669"/>
                </a:lnTo>
                <a:lnTo>
                  <a:pt x="11192" y="666"/>
                </a:lnTo>
                <a:close/>
              </a:path>
            </a:pathLst>
          </a:custGeom>
          <a:solidFill>
            <a:srgbClr val="040404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8862860" y="927674"/>
            <a:ext cx="10003656" cy="8656484"/>
          </a:xfrm>
          <a:custGeom>
            <a:avLst/>
            <a:gdLst>
              <a:gd name="T0" fmla="*/ 0 w 16038"/>
              <a:gd name="T1" fmla="*/ 11922 h 11922"/>
              <a:gd name="T2" fmla="*/ 8019 w 16038"/>
              <a:gd name="T3" fmla="*/ 0 h 11922"/>
              <a:gd name="T4" fmla="*/ 16038 w 16038"/>
              <a:gd name="T5" fmla="*/ 11922 h 11922"/>
              <a:gd name="T6" fmla="*/ 0 w 16038"/>
              <a:gd name="T7" fmla="*/ 11922 h 1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38" h="11922">
                <a:moveTo>
                  <a:pt x="0" y="11922"/>
                </a:moveTo>
                <a:lnTo>
                  <a:pt x="8019" y="0"/>
                </a:lnTo>
                <a:lnTo>
                  <a:pt x="16038" y="11922"/>
                </a:lnTo>
                <a:lnTo>
                  <a:pt x="0" y="11922"/>
                </a:lnTo>
                <a:close/>
              </a:path>
            </a:pathLst>
          </a:custGeom>
          <a:solidFill>
            <a:srgbClr val="21231E">
              <a:alpha val="12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86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3543300" y="0"/>
            <a:ext cx="14744699" cy="10288588"/>
          </a:xfrm>
          <a:custGeom>
            <a:avLst/>
            <a:gdLst>
              <a:gd name="T0" fmla="*/ 7653 w 14653"/>
              <a:gd name="T1" fmla="*/ 0 h 10796"/>
              <a:gd name="T2" fmla="*/ 13352 w 14653"/>
              <a:gd name="T3" fmla="*/ 0 h 10796"/>
              <a:gd name="T4" fmla="*/ 14653 w 14653"/>
              <a:gd name="T5" fmla="*/ 1718 h 10796"/>
              <a:gd name="T6" fmla="*/ 14653 w 14653"/>
              <a:gd name="T7" fmla="*/ 2840 h 10796"/>
              <a:gd name="T8" fmla="*/ 14546 w 14653"/>
              <a:gd name="T9" fmla="*/ 2840 h 10796"/>
              <a:gd name="T10" fmla="*/ 11269 w 14653"/>
              <a:gd name="T11" fmla="*/ 2840 h 10796"/>
              <a:gd name="T12" fmla="*/ 11034 w 14653"/>
              <a:gd name="T13" fmla="*/ 2840 h 10796"/>
              <a:gd name="T14" fmla="*/ 10890 w 14653"/>
              <a:gd name="T15" fmla="*/ 2651 h 10796"/>
              <a:gd name="T16" fmla="*/ 10502 w 14653"/>
              <a:gd name="T17" fmla="*/ 2138 h 10796"/>
              <a:gd name="T18" fmla="*/ 4369 w 14653"/>
              <a:gd name="T19" fmla="*/ 10792 h 10796"/>
              <a:gd name="T20" fmla="*/ 11495 w 14653"/>
              <a:gd name="T21" fmla="*/ 10792 h 10796"/>
              <a:gd name="T22" fmla="*/ 11495 w 14653"/>
              <a:gd name="T23" fmla="*/ 7605 h 10796"/>
              <a:gd name="T24" fmla="*/ 10020 w 14653"/>
              <a:gd name="T25" fmla="*/ 9899 h 10796"/>
              <a:gd name="T26" fmla="*/ 9880 w 14653"/>
              <a:gd name="T27" fmla="*/ 10116 h 10796"/>
              <a:gd name="T28" fmla="*/ 9620 w 14653"/>
              <a:gd name="T29" fmla="*/ 10116 h 10796"/>
              <a:gd name="T30" fmla="*/ 6711 w 14653"/>
              <a:gd name="T31" fmla="*/ 10121 h 10796"/>
              <a:gd name="T32" fmla="*/ 5815 w 14653"/>
              <a:gd name="T33" fmla="*/ 10122 h 10796"/>
              <a:gd name="T34" fmla="*/ 6319 w 14653"/>
              <a:gd name="T35" fmla="*/ 9380 h 10796"/>
              <a:gd name="T36" fmla="*/ 10116 w 14653"/>
              <a:gd name="T37" fmla="*/ 3789 h 10796"/>
              <a:gd name="T38" fmla="*/ 10257 w 14653"/>
              <a:gd name="T39" fmla="*/ 3582 h 10796"/>
              <a:gd name="T40" fmla="*/ 10508 w 14653"/>
              <a:gd name="T41" fmla="*/ 3582 h 10796"/>
              <a:gd name="T42" fmla="*/ 14583 w 14653"/>
              <a:gd name="T43" fmla="*/ 3582 h 10796"/>
              <a:gd name="T44" fmla="*/ 14653 w 14653"/>
              <a:gd name="T45" fmla="*/ 3582 h 10796"/>
              <a:gd name="T46" fmla="*/ 14653 w 14653"/>
              <a:gd name="T47" fmla="*/ 10796 h 10796"/>
              <a:gd name="T48" fmla="*/ 0 w 14653"/>
              <a:gd name="T49" fmla="*/ 10796 h 10796"/>
              <a:gd name="T50" fmla="*/ 7653 w 14653"/>
              <a:gd name="T51" fmla="*/ 0 h 10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653" h="10796">
                <a:moveTo>
                  <a:pt x="7653" y="0"/>
                </a:moveTo>
                <a:lnTo>
                  <a:pt x="13352" y="0"/>
                </a:lnTo>
                <a:lnTo>
                  <a:pt x="14653" y="1718"/>
                </a:lnTo>
                <a:lnTo>
                  <a:pt x="14653" y="2840"/>
                </a:lnTo>
                <a:lnTo>
                  <a:pt x="14546" y="2840"/>
                </a:lnTo>
                <a:lnTo>
                  <a:pt x="11269" y="2840"/>
                </a:lnTo>
                <a:lnTo>
                  <a:pt x="11034" y="2840"/>
                </a:lnTo>
                <a:lnTo>
                  <a:pt x="10890" y="2651"/>
                </a:lnTo>
                <a:lnTo>
                  <a:pt x="10502" y="2138"/>
                </a:lnTo>
                <a:lnTo>
                  <a:pt x="4369" y="10792"/>
                </a:lnTo>
                <a:lnTo>
                  <a:pt x="11495" y="10792"/>
                </a:lnTo>
                <a:lnTo>
                  <a:pt x="11495" y="7605"/>
                </a:lnTo>
                <a:lnTo>
                  <a:pt x="10020" y="9899"/>
                </a:lnTo>
                <a:lnTo>
                  <a:pt x="9880" y="10116"/>
                </a:lnTo>
                <a:lnTo>
                  <a:pt x="9620" y="10116"/>
                </a:lnTo>
                <a:lnTo>
                  <a:pt x="6711" y="10121"/>
                </a:lnTo>
                <a:lnTo>
                  <a:pt x="5815" y="10122"/>
                </a:lnTo>
                <a:lnTo>
                  <a:pt x="6319" y="9380"/>
                </a:lnTo>
                <a:lnTo>
                  <a:pt x="10116" y="3789"/>
                </a:lnTo>
                <a:lnTo>
                  <a:pt x="10257" y="3582"/>
                </a:lnTo>
                <a:lnTo>
                  <a:pt x="10508" y="3582"/>
                </a:lnTo>
                <a:lnTo>
                  <a:pt x="14583" y="3582"/>
                </a:lnTo>
                <a:lnTo>
                  <a:pt x="14653" y="3582"/>
                </a:lnTo>
                <a:lnTo>
                  <a:pt x="14653" y="10796"/>
                </a:lnTo>
                <a:lnTo>
                  <a:pt x="0" y="10796"/>
                </a:lnTo>
                <a:lnTo>
                  <a:pt x="7653" y="0"/>
                </a:lnTo>
                <a:close/>
              </a:path>
            </a:pathLst>
          </a:custGeom>
          <a:solidFill>
            <a:srgbClr val="21231E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67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3543300" y="0"/>
            <a:ext cx="14744699" cy="10288588"/>
          </a:xfrm>
          <a:custGeom>
            <a:avLst/>
            <a:gdLst>
              <a:gd name="T0" fmla="*/ 14958 w 14958"/>
              <a:gd name="T1" fmla="*/ 10447 h 10796"/>
              <a:gd name="T2" fmla="*/ 6545 w 14958"/>
              <a:gd name="T3" fmla="*/ 10447 h 10796"/>
              <a:gd name="T4" fmla="*/ 5621 w 14958"/>
              <a:gd name="T5" fmla="*/ 10447 h 10796"/>
              <a:gd name="T6" fmla="*/ 6158 w 14958"/>
              <a:gd name="T7" fmla="*/ 9694 h 10796"/>
              <a:gd name="T8" fmla="*/ 11227 w 14958"/>
              <a:gd name="T9" fmla="*/ 2605 h 10796"/>
              <a:gd name="T10" fmla="*/ 10878 w 14958"/>
              <a:gd name="T11" fmla="*/ 2127 h 10796"/>
              <a:gd name="T12" fmla="*/ 4579 w 14958"/>
              <a:gd name="T13" fmla="*/ 10796 h 10796"/>
              <a:gd name="T14" fmla="*/ 0 w 14958"/>
              <a:gd name="T15" fmla="*/ 10796 h 10796"/>
              <a:gd name="T16" fmla="*/ 7809 w 14958"/>
              <a:gd name="T17" fmla="*/ 0 h 10796"/>
              <a:gd name="T18" fmla="*/ 13884 w 14958"/>
              <a:gd name="T19" fmla="*/ 0 h 10796"/>
              <a:gd name="T20" fmla="*/ 14958 w 14958"/>
              <a:gd name="T21" fmla="*/ 1469 h 10796"/>
              <a:gd name="T22" fmla="*/ 14958 w 14958"/>
              <a:gd name="T23" fmla="*/ 3720 h 10796"/>
              <a:gd name="T24" fmla="*/ 12733 w 14958"/>
              <a:gd name="T25" fmla="*/ 6832 h 10796"/>
              <a:gd name="T26" fmla="*/ 14114 w 14958"/>
              <a:gd name="T27" fmla="*/ 6832 h 10796"/>
              <a:gd name="T28" fmla="*/ 14958 w 14958"/>
              <a:gd name="T29" fmla="*/ 5722 h 10796"/>
              <a:gd name="T30" fmla="*/ 14958 w 14958"/>
              <a:gd name="T31" fmla="*/ 10447 h 10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958" h="10796">
                <a:moveTo>
                  <a:pt x="14958" y="10447"/>
                </a:moveTo>
                <a:lnTo>
                  <a:pt x="6545" y="10447"/>
                </a:lnTo>
                <a:lnTo>
                  <a:pt x="5621" y="10447"/>
                </a:lnTo>
                <a:lnTo>
                  <a:pt x="6158" y="9694"/>
                </a:lnTo>
                <a:lnTo>
                  <a:pt x="11227" y="2605"/>
                </a:lnTo>
                <a:lnTo>
                  <a:pt x="10878" y="2127"/>
                </a:lnTo>
                <a:lnTo>
                  <a:pt x="4579" y="10796"/>
                </a:lnTo>
                <a:lnTo>
                  <a:pt x="0" y="10796"/>
                </a:lnTo>
                <a:lnTo>
                  <a:pt x="7809" y="0"/>
                </a:lnTo>
                <a:lnTo>
                  <a:pt x="13884" y="0"/>
                </a:lnTo>
                <a:lnTo>
                  <a:pt x="14958" y="1469"/>
                </a:lnTo>
                <a:lnTo>
                  <a:pt x="14958" y="3720"/>
                </a:lnTo>
                <a:lnTo>
                  <a:pt x="12733" y="6832"/>
                </a:lnTo>
                <a:lnTo>
                  <a:pt x="14114" y="6832"/>
                </a:lnTo>
                <a:lnTo>
                  <a:pt x="14958" y="5722"/>
                </a:lnTo>
                <a:lnTo>
                  <a:pt x="14958" y="10447"/>
                </a:lnTo>
                <a:close/>
              </a:path>
            </a:pathLst>
          </a:custGeom>
          <a:solidFill>
            <a:srgbClr val="21231E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49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3543300" y="0"/>
            <a:ext cx="14744699" cy="10288588"/>
          </a:xfrm>
          <a:custGeom>
            <a:avLst/>
            <a:gdLst>
              <a:gd name="T0" fmla="*/ 14668 w 14668"/>
              <a:gd name="T1" fmla="*/ 8400 h 10358"/>
              <a:gd name="T2" fmla="*/ 10556 w 14668"/>
              <a:gd name="T3" fmla="*/ 2752 h 10358"/>
              <a:gd name="T4" fmla="*/ 7746 w 14668"/>
              <a:gd name="T5" fmla="*/ 6482 h 10358"/>
              <a:gd name="T6" fmla="*/ 12608 w 14668"/>
              <a:gd name="T7" fmla="*/ 6482 h 10358"/>
              <a:gd name="T8" fmla="*/ 12855 w 14668"/>
              <a:gd name="T9" fmla="*/ 6482 h 10358"/>
              <a:gd name="T10" fmla="*/ 12996 w 14668"/>
              <a:gd name="T11" fmla="*/ 6686 h 10358"/>
              <a:gd name="T12" fmla="*/ 14668 w 14668"/>
              <a:gd name="T13" fmla="*/ 9081 h 10358"/>
              <a:gd name="T14" fmla="*/ 14668 w 14668"/>
              <a:gd name="T15" fmla="*/ 10358 h 10358"/>
              <a:gd name="T16" fmla="*/ 14649 w 14668"/>
              <a:gd name="T17" fmla="*/ 10358 h 10358"/>
              <a:gd name="T18" fmla="*/ 952 w 14668"/>
              <a:gd name="T19" fmla="*/ 10358 h 10358"/>
              <a:gd name="T20" fmla="*/ 0 w 14668"/>
              <a:gd name="T21" fmla="*/ 10358 h 10358"/>
              <a:gd name="T22" fmla="*/ 573 w 14668"/>
              <a:gd name="T23" fmla="*/ 9598 h 10358"/>
              <a:gd name="T24" fmla="*/ 7800 w 14668"/>
              <a:gd name="T25" fmla="*/ 0 h 10358"/>
              <a:gd name="T26" fmla="*/ 13256 w 14668"/>
              <a:gd name="T27" fmla="*/ 0 h 10358"/>
              <a:gd name="T28" fmla="*/ 14668 w 14668"/>
              <a:gd name="T29" fmla="*/ 1939 h 10358"/>
              <a:gd name="T30" fmla="*/ 14668 w 14668"/>
              <a:gd name="T31" fmla="*/ 8400 h 10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68" h="10358">
                <a:moveTo>
                  <a:pt x="14668" y="8400"/>
                </a:moveTo>
                <a:lnTo>
                  <a:pt x="10556" y="2752"/>
                </a:lnTo>
                <a:lnTo>
                  <a:pt x="7746" y="6482"/>
                </a:lnTo>
                <a:lnTo>
                  <a:pt x="12608" y="6482"/>
                </a:lnTo>
                <a:lnTo>
                  <a:pt x="12855" y="6482"/>
                </a:lnTo>
                <a:lnTo>
                  <a:pt x="12996" y="6686"/>
                </a:lnTo>
                <a:lnTo>
                  <a:pt x="14668" y="9081"/>
                </a:lnTo>
                <a:lnTo>
                  <a:pt x="14668" y="10358"/>
                </a:lnTo>
                <a:lnTo>
                  <a:pt x="14649" y="10358"/>
                </a:lnTo>
                <a:lnTo>
                  <a:pt x="952" y="10358"/>
                </a:lnTo>
                <a:lnTo>
                  <a:pt x="0" y="10358"/>
                </a:lnTo>
                <a:lnTo>
                  <a:pt x="573" y="9598"/>
                </a:lnTo>
                <a:lnTo>
                  <a:pt x="7800" y="0"/>
                </a:lnTo>
                <a:lnTo>
                  <a:pt x="13256" y="0"/>
                </a:lnTo>
                <a:lnTo>
                  <a:pt x="14668" y="1939"/>
                </a:lnTo>
                <a:lnTo>
                  <a:pt x="14668" y="8400"/>
                </a:lnTo>
                <a:close/>
              </a:path>
            </a:pathLst>
          </a:custGeom>
          <a:solidFill>
            <a:srgbClr val="21231E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3543300" y="0"/>
            <a:ext cx="14744699" cy="10288588"/>
          </a:xfrm>
          <a:custGeom>
            <a:avLst/>
            <a:gdLst>
              <a:gd name="T0" fmla="*/ 15245 w 15245"/>
              <a:gd name="T1" fmla="*/ 6933 h 10796"/>
              <a:gd name="T2" fmla="*/ 11065 w 15245"/>
              <a:gd name="T3" fmla="*/ 983 h 10796"/>
              <a:gd name="T4" fmla="*/ 10857 w 15245"/>
              <a:gd name="T5" fmla="*/ 1305 h 10796"/>
              <a:gd name="T6" fmla="*/ 15245 w 15245"/>
              <a:gd name="T7" fmla="*/ 8180 h 10796"/>
              <a:gd name="T8" fmla="*/ 15245 w 15245"/>
              <a:gd name="T9" fmla="*/ 9725 h 10796"/>
              <a:gd name="T10" fmla="*/ 7557 w 15245"/>
              <a:gd name="T11" fmla="*/ 9725 h 10796"/>
              <a:gd name="T12" fmla="*/ 7393 w 15245"/>
              <a:gd name="T13" fmla="*/ 9725 h 10796"/>
              <a:gd name="T14" fmla="*/ 7297 w 15245"/>
              <a:gd name="T15" fmla="*/ 9588 h 10796"/>
              <a:gd name="T16" fmla="*/ 6189 w 15245"/>
              <a:gd name="T17" fmla="*/ 7986 h 10796"/>
              <a:gd name="T18" fmla="*/ 4261 w 15245"/>
              <a:gd name="T19" fmla="*/ 10796 h 10796"/>
              <a:gd name="T20" fmla="*/ 0 w 15245"/>
              <a:gd name="T21" fmla="*/ 10796 h 10796"/>
              <a:gd name="T22" fmla="*/ 5915 w 15245"/>
              <a:gd name="T23" fmla="*/ 2172 h 10796"/>
              <a:gd name="T24" fmla="*/ 6176 w 15245"/>
              <a:gd name="T25" fmla="*/ 1793 h 10796"/>
              <a:gd name="T26" fmla="*/ 6438 w 15245"/>
              <a:gd name="T27" fmla="*/ 2171 h 10796"/>
              <a:gd name="T28" fmla="*/ 9232 w 15245"/>
              <a:gd name="T29" fmla="*/ 6209 h 10796"/>
              <a:gd name="T30" fmla="*/ 9819 w 15245"/>
              <a:gd name="T31" fmla="*/ 6209 h 10796"/>
              <a:gd name="T32" fmla="*/ 6793 w 15245"/>
              <a:gd name="T33" fmla="*/ 1465 h 10796"/>
              <a:gd name="T34" fmla="*/ 6683 w 15245"/>
              <a:gd name="T35" fmla="*/ 1294 h 10796"/>
              <a:gd name="T36" fmla="*/ 6793 w 15245"/>
              <a:gd name="T37" fmla="*/ 1123 h 10796"/>
              <a:gd name="T38" fmla="*/ 7518 w 15245"/>
              <a:gd name="T39" fmla="*/ 0 h 10796"/>
              <a:gd name="T40" fmla="*/ 14669 w 15245"/>
              <a:gd name="T41" fmla="*/ 0 h 10796"/>
              <a:gd name="T42" fmla="*/ 15245 w 15245"/>
              <a:gd name="T43" fmla="*/ 819 h 10796"/>
              <a:gd name="T44" fmla="*/ 15245 w 15245"/>
              <a:gd name="T45" fmla="*/ 6933 h 10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245" h="10796">
                <a:moveTo>
                  <a:pt x="15245" y="6933"/>
                </a:moveTo>
                <a:lnTo>
                  <a:pt x="11065" y="983"/>
                </a:lnTo>
                <a:lnTo>
                  <a:pt x="10857" y="1305"/>
                </a:lnTo>
                <a:lnTo>
                  <a:pt x="15245" y="8180"/>
                </a:lnTo>
                <a:lnTo>
                  <a:pt x="15245" y="9725"/>
                </a:lnTo>
                <a:lnTo>
                  <a:pt x="7557" y="9725"/>
                </a:lnTo>
                <a:lnTo>
                  <a:pt x="7393" y="9725"/>
                </a:lnTo>
                <a:lnTo>
                  <a:pt x="7297" y="9588"/>
                </a:lnTo>
                <a:lnTo>
                  <a:pt x="6189" y="7986"/>
                </a:lnTo>
                <a:lnTo>
                  <a:pt x="4261" y="10796"/>
                </a:lnTo>
                <a:lnTo>
                  <a:pt x="0" y="10796"/>
                </a:lnTo>
                <a:lnTo>
                  <a:pt x="5915" y="2172"/>
                </a:lnTo>
                <a:lnTo>
                  <a:pt x="6176" y="1793"/>
                </a:lnTo>
                <a:lnTo>
                  <a:pt x="6438" y="2171"/>
                </a:lnTo>
                <a:lnTo>
                  <a:pt x="9232" y="6209"/>
                </a:lnTo>
                <a:lnTo>
                  <a:pt x="9819" y="6209"/>
                </a:lnTo>
                <a:lnTo>
                  <a:pt x="6793" y="1465"/>
                </a:lnTo>
                <a:lnTo>
                  <a:pt x="6683" y="1294"/>
                </a:lnTo>
                <a:lnTo>
                  <a:pt x="6793" y="1123"/>
                </a:lnTo>
                <a:lnTo>
                  <a:pt x="7518" y="0"/>
                </a:lnTo>
                <a:lnTo>
                  <a:pt x="14669" y="0"/>
                </a:lnTo>
                <a:lnTo>
                  <a:pt x="15245" y="819"/>
                </a:lnTo>
                <a:lnTo>
                  <a:pt x="15245" y="6933"/>
                </a:lnTo>
                <a:close/>
              </a:path>
            </a:pathLst>
          </a:custGeom>
          <a:solidFill>
            <a:srgbClr val="21231E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12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 noGrp="1" noEditPoints="1"/>
          </p:cNvSpPr>
          <p:nvPr>
            <p:ph type="pic" sz="quarter" idx="13"/>
          </p:nvPr>
        </p:nvSpPr>
        <p:spPr bwMode="auto">
          <a:xfrm>
            <a:off x="3543300" y="0"/>
            <a:ext cx="14744699" cy="10288588"/>
          </a:xfrm>
          <a:custGeom>
            <a:avLst/>
            <a:gdLst>
              <a:gd name="T0" fmla="*/ 6665 w 15442"/>
              <a:gd name="T1" fmla="*/ 7633 h 10796"/>
              <a:gd name="T2" fmla="*/ 4526 w 15442"/>
              <a:gd name="T3" fmla="*/ 10796 h 10796"/>
              <a:gd name="T4" fmla="*/ 0 w 15442"/>
              <a:gd name="T5" fmla="*/ 10796 h 10796"/>
              <a:gd name="T6" fmla="*/ 2497 w 15442"/>
              <a:gd name="T7" fmla="*/ 7106 h 10796"/>
              <a:gd name="T8" fmla="*/ 2638 w 15442"/>
              <a:gd name="T9" fmla="*/ 6897 h 10796"/>
              <a:gd name="T10" fmla="*/ 2892 w 15442"/>
              <a:gd name="T11" fmla="*/ 6897 h 10796"/>
              <a:gd name="T12" fmla="*/ 6273 w 15442"/>
              <a:gd name="T13" fmla="*/ 6893 h 10796"/>
              <a:gd name="T14" fmla="*/ 7168 w 15442"/>
              <a:gd name="T15" fmla="*/ 6892 h 10796"/>
              <a:gd name="T16" fmla="*/ 6665 w 15442"/>
              <a:gd name="T17" fmla="*/ 7633 h 10796"/>
              <a:gd name="T18" fmla="*/ 12304 w 15442"/>
              <a:gd name="T19" fmla="*/ 10796 h 10796"/>
              <a:gd name="T20" fmla="*/ 12299 w 15442"/>
              <a:gd name="T21" fmla="*/ 4956 h 10796"/>
              <a:gd name="T22" fmla="*/ 12297 w 15442"/>
              <a:gd name="T23" fmla="*/ 3462 h 10796"/>
              <a:gd name="T24" fmla="*/ 13160 w 15442"/>
              <a:gd name="T25" fmla="*/ 4680 h 10796"/>
              <a:gd name="T26" fmla="*/ 15442 w 15442"/>
              <a:gd name="T27" fmla="*/ 7901 h 10796"/>
              <a:gd name="T28" fmla="*/ 15442 w 15442"/>
              <a:gd name="T29" fmla="*/ 10796 h 10796"/>
              <a:gd name="T30" fmla="*/ 12304 w 15442"/>
              <a:gd name="T31" fmla="*/ 10796 h 10796"/>
              <a:gd name="T32" fmla="*/ 7300 w 15442"/>
              <a:gd name="T33" fmla="*/ 0 h 10796"/>
              <a:gd name="T34" fmla="*/ 14871 w 15442"/>
              <a:gd name="T35" fmla="*/ 0 h 10796"/>
              <a:gd name="T36" fmla="*/ 15442 w 15442"/>
              <a:gd name="T37" fmla="*/ 787 h 10796"/>
              <a:gd name="T38" fmla="*/ 15442 w 15442"/>
              <a:gd name="T39" fmla="*/ 7178 h 10796"/>
              <a:gd name="T40" fmla="*/ 11058 w 15442"/>
              <a:gd name="T41" fmla="*/ 1138 h 10796"/>
              <a:gd name="T42" fmla="*/ 10093 w 15442"/>
              <a:gd name="T43" fmla="*/ 2565 h 10796"/>
              <a:gd name="T44" fmla="*/ 11541 w 15442"/>
              <a:gd name="T45" fmla="*/ 2563 h 10796"/>
              <a:gd name="T46" fmla="*/ 12015 w 15442"/>
              <a:gd name="T47" fmla="*/ 2562 h 10796"/>
              <a:gd name="T48" fmla="*/ 12015 w 15442"/>
              <a:gd name="T49" fmla="*/ 3038 h 10796"/>
              <a:gd name="T50" fmla="*/ 12022 w 15442"/>
              <a:gd name="T51" fmla="*/ 9417 h 10796"/>
              <a:gd name="T52" fmla="*/ 12022 w 15442"/>
              <a:gd name="T53" fmla="*/ 10796 h 10796"/>
              <a:gd name="T54" fmla="*/ 8316 w 15442"/>
              <a:gd name="T55" fmla="*/ 10796 h 10796"/>
              <a:gd name="T56" fmla="*/ 8315 w 15442"/>
              <a:gd name="T57" fmla="*/ 9420 h 10796"/>
              <a:gd name="T58" fmla="*/ 8311 w 15442"/>
              <a:gd name="T59" fmla="*/ 6402 h 10796"/>
              <a:gd name="T60" fmla="*/ 3863 w 15442"/>
              <a:gd name="T61" fmla="*/ 6408 h 10796"/>
              <a:gd name="T62" fmla="*/ 2967 w 15442"/>
              <a:gd name="T63" fmla="*/ 6408 h 10796"/>
              <a:gd name="T64" fmla="*/ 3468 w 15442"/>
              <a:gd name="T65" fmla="*/ 5666 h 10796"/>
              <a:gd name="T66" fmla="*/ 7300 w 15442"/>
              <a:gd name="T67" fmla="*/ 0 h 10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442" h="10796">
                <a:moveTo>
                  <a:pt x="6665" y="7633"/>
                </a:moveTo>
                <a:lnTo>
                  <a:pt x="4526" y="10796"/>
                </a:lnTo>
                <a:lnTo>
                  <a:pt x="0" y="10796"/>
                </a:lnTo>
                <a:lnTo>
                  <a:pt x="2497" y="7106"/>
                </a:lnTo>
                <a:lnTo>
                  <a:pt x="2638" y="6897"/>
                </a:lnTo>
                <a:lnTo>
                  <a:pt x="2892" y="6897"/>
                </a:lnTo>
                <a:lnTo>
                  <a:pt x="6273" y="6893"/>
                </a:lnTo>
                <a:lnTo>
                  <a:pt x="7168" y="6892"/>
                </a:lnTo>
                <a:lnTo>
                  <a:pt x="6665" y="7633"/>
                </a:lnTo>
                <a:close/>
                <a:moveTo>
                  <a:pt x="12304" y="10796"/>
                </a:moveTo>
                <a:lnTo>
                  <a:pt x="12299" y="4956"/>
                </a:lnTo>
                <a:lnTo>
                  <a:pt x="12297" y="3462"/>
                </a:lnTo>
                <a:lnTo>
                  <a:pt x="13160" y="4680"/>
                </a:lnTo>
                <a:lnTo>
                  <a:pt x="15442" y="7901"/>
                </a:lnTo>
                <a:lnTo>
                  <a:pt x="15442" y="10796"/>
                </a:lnTo>
                <a:lnTo>
                  <a:pt x="12304" y="10796"/>
                </a:lnTo>
                <a:close/>
                <a:moveTo>
                  <a:pt x="7300" y="0"/>
                </a:moveTo>
                <a:lnTo>
                  <a:pt x="14871" y="0"/>
                </a:lnTo>
                <a:lnTo>
                  <a:pt x="15442" y="787"/>
                </a:lnTo>
                <a:lnTo>
                  <a:pt x="15442" y="7178"/>
                </a:lnTo>
                <a:lnTo>
                  <a:pt x="11058" y="1138"/>
                </a:lnTo>
                <a:lnTo>
                  <a:pt x="10093" y="2565"/>
                </a:lnTo>
                <a:lnTo>
                  <a:pt x="11541" y="2563"/>
                </a:lnTo>
                <a:lnTo>
                  <a:pt x="12015" y="2562"/>
                </a:lnTo>
                <a:lnTo>
                  <a:pt x="12015" y="3038"/>
                </a:lnTo>
                <a:lnTo>
                  <a:pt x="12022" y="9417"/>
                </a:lnTo>
                <a:lnTo>
                  <a:pt x="12022" y="10796"/>
                </a:lnTo>
                <a:lnTo>
                  <a:pt x="8316" y="10796"/>
                </a:lnTo>
                <a:lnTo>
                  <a:pt x="8315" y="9420"/>
                </a:lnTo>
                <a:lnTo>
                  <a:pt x="8311" y="6402"/>
                </a:lnTo>
                <a:lnTo>
                  <a:pt x="3863" y="6408"/>
                </a:lnTo>
                <a:lnTo>
                  <a:pt x="2967" y="6408"/>
                </a:lnTo>
                <a:lnTo>
                  <a:pt x="3468" y="5666"/>
                </a:lnTo>
                <a:lnTo>
                  <a:pt x="7300" y="0"/>
                </a:lnTo>
                <a:close/>
              </a:path>
            </a:pathLst>
          </a:custGeom>
          <a:solidFill>
            <a:srgbClr val="21231E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3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3"/>
          </p:nvPr>
        </p:nvSpPr>
        <p:spPr bwMode="auto">
          <a:xfrm>
            <a:off x="3543300" y="0"/>
            <a:ext cx="14744699" cy="10288588"/>
          </a:xfrm>
          <a:custGeom>
            <a:avLst/>
            <a:gdLst>
              <a:gd name="T0" fmla="*/ 13358 w 15616"/>
              <a:gd name="T1" fmla="*/ 10796 h 10796"/>
              <a:gd name="T2" fmla="*/ 11465 w 15616"/>
              <a:gd name="T3" fmla="*/ 8290 h 10796"/>
              <a:gd name="T4" fmla="*/ 9742 w 15616"/>
              <a:gd name="T5" fmla="*/ 10796 h 10796"/>
              <a:gd name="T6" fmla="*/ 5479 w 15616"/>
              <a:gd name="T7" fmla="*/ 10796 h 10796"/>
              <a:gd name="T8" fmla="*/ 11084 w 15616"/>
              <a:gd name="T9" fmla="*/ 2644 h 10796"/>
              <a:gd name="T10" fmla="*/ 11334 w 15616"/>
              <a:gd name="T11" fmla="*/ 2282 h 10796"/>
              <a:gd name="T12" fmla="*/ 11598 w 15616"/>
              <a:gd name="T13" fmla="*/ 2633 h 10796"/>
              <a:gd name="T14" fmla="*/ 15616 w 15616"/>
              <a:gd name="T15" fmla="*/ 7956 h 10796"/>
              <a:gd name="T16" fmla="*/ 15616 w 15616"/>
              <a:gd name="T17" fmla="*/ 10796 h 10796"/>
              <a:gd name="T18" fmla="*/ 13358 w 15616"/>
              <a:gd name="T19" fmla="*/ 10796 h 10796"/>
              <a:gd name="T20" fmla="*/ 15616 w 15616"/>
              <a:gd name="T21" fmla="*/ 6965 h 10796"/>
              <a:gd name="T22" fmla="*/ 11161 w 15616"/>
              <a:gd name="T23" fmla="*/ 955 h 10796"/>
              <a:gd name="T24" fmla="*/ 4331 w 15616"/>
              <a:gd name="T25" fmla="*/ 10796 h 10796"/>
              <a:gd name="T26" fmla="*/ 0 w 15616"/>
              <a:gd name="T27" fmla="*/ 10796 h 10796"/>
              <a:gd name="T28" fmla="*/ 7531 w 15616"/>
              <a:gd name="T29" fmla="*/ 0 h 10796"/>
              <a:gd name="T30" fmla="*/ 14827 w 15616"/>
              <a:gd name="T31" fmla="*/ 0 h 10796"/>
              <a:gd name="T32" fmla="*/ 15616 w 15616"/>
              <a:gd name="T33" fmla="*/ 1064 h 10796"/>
              <a:gd name="T34" fmla="*/ 15616 w 15616"/>
              <a:gd name="T35" fmla="*/ 6965 h 10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616" h="10796">
                <a:moveTo>
                  <a:pt x="13358" y="10796"/>
                </a:moveTo>
                <a:lnTo>
                  <a:pt x="11465" y="8290"/>
                </a:lnTo>
                <a:lnTo>
                  <a:pt x="9742" y="10796"/>
                </a:lnTo>
                <a:lnTo>
                  <a:pt x="5479" y="10796"/>
                </a:lnTo>
                <a:lnTo>
                  <a:pt x="11084" y="2644"/>
                </a:lnTo>
                <a:lnTo>
                  <a:pt x="11334" y="2282"/>
                </a:lnTo>
                <a:lnTo>
                  <a:pt x="11598" y="2633"/>
                </a:lnTo>
                <a:lnTo>
                  <a:pt x="15616" y="7956"/>
                </a:lnTo>
                <a:lnTo>
                  <a:pt x="15616" y="10796"/>
                </a:lnTo>
                <a:lnTo>
                  <a:pt x="13358" y="10796"/>
                </a:lnTo>
                <a:close/>
                <a:moveTo>
                  <a:pt x="15616" y="6965"/>
                </a:moveTo>
                <a:lnTo>
                  <a:pt x="11161" y="955"/>
                </a:lnTo>
                <a:lnTo>
                  <a:pt x="4331" y="10796"/>
                </a:lnTo>
                <a:lnTo>
                  <a:pt x="0" y="10796"/>
                </a:lnTo>
                <a:lnTo>
                  <a:pt x="7531" y="0"/>
                </a:lnTo>
                <a:lnTo>
                  <a:pt x="14827" y="0"/>
                </a:lnTo>
                <a:lnTo>
                  <a:pt x="15616" y="1064"/>
                </a:lnTo>
                <a:lnTo>
                  <a:pt x="15616" y="6965"/>
                </a:lnTo>
                <a:close/>
              </a:path>
            </a:pathLst>
          </a:custGeom>
          <a:solidFill>
            <a:srgbClr val="21231E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48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3"/>
          </p:nvPr>
        </p:nvSpPr>
        <p:spPr bwMode="auto">
          <a:xfrm>
            <a:off x="3543300" y="0"/>
            <a:ext cx="14744699" cy="10288588"/>
          </a:xfrm>
          <a:custGeom>
            <a:avLst/>
            <a:gdLst>
              <a:gd name="T0" fmla="*/ 5213 w 14672"/>
              <a:gd name="T1" fmla="*/ 10792 h 10796"/>
              <a:gd name="T2" fmla="*/ 4361 w 14672"/>
              <a:gd name="T3" fmla="*/ 10792 h 10796"/>
              <a:gd name="T4" fmla="*/ 5538 w 14672"/>
              <a:gd name="T5" fmla="*/ 9138 h 10796"/>
              <a:gd name="T6" fmla="*/ 5626 w 14672"/>
              <a:gd name="T7" fmla="*/ 9013 h 10796"/>
              <a:gd name="T8" fmla="*/ 5622 w 14672"/>
              <a:gd name="T9" fmla="*/ 8852 h 10796"/>
              <a:gd name="T10" fmla="*/ 5502 w 14672"/>
              <a:gd name="T11" fmla="*/ 4527 h 10796"/>
              <a:gd name="T12" fmla="*/ 5463 w 14672"/>
              <a:gd name="T13" fmla="*/ 3113 h 10796"/>
              <a:gd name="T14" fmla="*/ 4661 w 14672"/>
              <a:gd name="T15" fmla="*/ 4240 h 10796"/>
              <a:gd name="T16" fmla="*/ 0 w 14672"/>
              <a:gd name="T17" fmla="*/ 10796 h 10796"/>
              <a:gd name="T18" fmla="*/ 5679 w 14672"/>
              <a:gd name="T19" fmla="*/ 10796 h 10796"/>
              <a:gd name="T20" fmla="*/ 5679 w 14672"/>
              <a:gd name="T21" fmla="*/ 10792 h 10796"/>
              <a:gd name="T22" fmla="*/ 5213 w 14672"/>
              <a:gd name="T23" fmla="*/ 10792 h 10796"/>
              <a:gd name="T24" fmla="*/ 7676 w 14672"/>
              <a:gd name="T25" fmla="*/ 0 h 10796"/>
              <a:gd name="T26" fmla="*/ 13236 w 14672"/>
              <a:gd name="T27" fmla="*/ 0 h 10796"/>
              <a:gd name="T28" fmla="*/ 14672 w 14672"/>
              <a:gd name="T29" fmla="*/ 1996 h 10796"/>
              <a:gd name="T30" fmla="*/ 14672 w 14672"/>
              <a:gd name="T31" fmla="*/ 7916 h 10796"/>
              <a:gd name="T32" fmla="*/ 10516 w 14672"/>
              <a:gd name="T33" fmla="*/ 2138 h 10796"/>
              <a:gd name="T34" fmla="*/ 10152 w 14672"/>
              <a:gd name="T35" fmla="*/ 2651 h 10796"/>
              <a:gd name="T36" fmla="*/ 10017 w 14672"/>
              <a:gd name="T37" fmla="*/ 2840 h 10796"/>
              <a:gd name="T38" fmla="*/ 9787 w 14672"/>
              <a:gd name="T39" fmla="*/ 2840 h 10796"/>
              <a:gd name="T40" fmla="*/ 6591 w 14672"/>
              <a:gd name="T41" fmla="*/ 2840 h 10796"/>
              <a:gd name="T42" fmla="*/ 5657 w 14672"/>
              <a:gd name="T43" fmla="*/ 2840 h 10796"/>
              <a:gd name="T44" fmla="*/ 6199 w 14672"/>
              <a:gd name="T45" fmla="*/ 2078 h 10796"/>
              <a:gd name="T46" fmla="*/ 7676 w 14672"/>
              <a:gd name="T47" fmla="*/ 0 h 10796"/>
              <a:gd name="T48" fmla="*/ 14672 w 14672"/>
              <a:gd name="T49" fmla="*/ 9197 h 10796"/>
              <a:gd name="T50" fmla="*/ 14672 w 14672"/>
              <a:gd name="T51" fmla="*/ 10792 h 10796"/>
              <a:gd name="T52" fmla="*/ 9789 w 14672"/>
              <a:gd name="T53" fmla="*/ 10792 h 10796"/>
              <a:gd name="T54" fmla="*/ 9700 w 14672"/>
              <a:gd name="T55" fmla="*/ 7605 h 10796"/>
              <a:gd name="T56" fmla="*/ 11203 w 14672"/>
              <a:gd name="T57" fmla="*/ 9899 h 10796"/>
              <a:gd name="T58" fmla="*/ 11801 w 14672"/>
              <a:gd name="T59" fmla="*/ 10796 h 10796"/>
              <a:gd name="T60" fmla="*/ 6314 w 14672"/>
              <a:gd name="T61" fmla="*/ 10796 h 10796"/>
              <a:gd name="T62" fmla="*/ 6201 w 14672"/>
              <a:gd name="T63" fmla="*/ 6737 h 10796"/>
              <a:gd name="T64" fmla="*/ 6127 w 14672"/>
              <a:gd name="T65" fmla="*/ 4056 h 10796"/>
              <a:gd name="T66" fmla="*/ 6113 w 14672"/>
              <a:gd name="T67" fmla="*/ 3582 h 10796"/>
              <a:gd name="T68" fmla="*/ 6576 w 14672"/>
              <a:gd name="T69" fmla="*/ 3582 h 10796"/>
              <a:gd name="T70" fmla="*/ 10551 w 14672"/>
              <a:gd name="T71" fmla="*/ 3582 h 10796"/>
              <a:gd name="T72" fmla="*/ 10796 w 14672"/>
              <a:gd name="T73" fmla="*/ 3582 h 10796"/>
              <a:gd name="T74" fmla="*/ 10940 w 14672"/>
              <a:gd name="T75" fmla="*/ 3789 h 10796"/>
              <a:gd name="T76" fmla="*/ 14672 w 14672"/>
              <a:gd name="T77" fmla="*/ 9197 h 10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672" h="10796">
                <a:moveTo>
                  <a:pt x="5213" y="10792"/>
                </a:moveTo>
                <a:lnTo>
                  <a:pt x="4361" y="10792"/>
                </a:lnTo>
                <a:lnTo>
                  <a:pt x="5538" y="9138"/>
                </a:lnTo>
                <a:lnTo>
                  <a:pt x="5626" y="9013"/>
                </a:lnTo>
                <a:lnTo>
                  <a:pt x="5622" y="8852"/>
                </a:lnTo>
                <a:lnTo>
                  <a:pt x="5502" y="4527"/>
                </a:lnTo>
                <a:lnTo>
                  <a:pt x="5463" y="3113"/>
                </a:lnTo>
                <a:lnTo>
                  <a:pt x="4661" y="4240"/>
                </a:lnTo>
                <a:lnTo>
                  <a:pt x="0" y="10796"/>
                </a:lnTo>
                <a:lnTo>
                  <a:pt x="5679" y="10796"/>
                </a:lnTo>
                <a:lnTo>
                  <a:pt x="5679" y="10792"/>
                </a:lnTo>
                <a:lnTo>
                  <a:pt x="5213" y="10792"/>
                </a:lnTo>
                <a:close/>
                <a:moveTo>
                  <a:pt x="7676" y="0"/>
                </a:moveTo>
                <a:lnTo>
                  <a:pt x="13236" y="0"/>
                </a:lnTo>
                <a:lnTo>
                  <a:pt x="14672" y="1996"/>
                </a:lnTo>
                <a:lnTo>
                  <a:pt x="14672" y="7916"/>
                </a:lnTo>
                <a:lnTo>
                  <a:pt x="10516" y="2138"/>
                </a:lnTo>
                <a:lnTo>
                  <a:pt x="10152" y="2651"/>
                </a:lnTo>
                <a:lnTo>
                  <a:pt x="10017" y="2840"/>
                </a:lnTo>
                <a:lnTo>
                  <a:pt x="9787" y="2840"/>
                </a:lnTo>
                <a:lnTo>
                  <a:pt x="6591" y="2840"/>
                </a:lnTo>
                <a:lnTo>
                  <a:pt x="5657" y="2840"/>
                </a:lnTo>
                <a:lnTo>
                  <a:pt x="6199" y="2078"/>
                </a:lnTo>
                <a:lnTo>
                  <a:pt x="7676" y="0"/>
                </a:lnTo>
                <a:close/>
                <a:moveTo>
                  <a:pt x="14672" y="9197"/>
                </a:moveTo>
                <a:lnTo>
                  <a:pt x="14672" y="10792"/>
                </a:lnTo>
                <a:lnTo>
                  <a:pt x="9789" y="10792"/>
                </a:lnTo>
                <a:lnTo>
                  <a:pt x="9700" y="7605"/>
                </a:lnTo>
                <a:lnTo>
                  <a:pt x="11203" y="9899"/>
                </a:lnTo>
                <a:lnTo>
                  <a:pt x="11801" y="10796"/>
                </a:lnTo>
                <a:lnTo>
                  <a:pt x="6314" y="10796"/>
                </a:lnTo>
                <a:lnTo>
                  <a:pt x="6201" y="6737"/>
                </a:lnTo>
                <a:lnTo>
                  <a:pt x="6127" y="4056"/>
                </a:lnTo>
                <a:lnTo>
                  <a:pt x="6113" y="3582"/>
                </a:lnTo>
                <a:lnTo>
                  <a:pt x="6576" y="3582"/>
                </a:lnTo>
                <a:lnTo>
                  <a:pt x="10551" y="3582"/>
                </a:lnTo>
                <a:lnTo>
                  <a:pt x="10796" y="3582"/>
                </a:lnTo>
                <a:lnTo>
                  <a:pt x="10940" y="3789"/>
                </a:lnTo>
                <a:lnTo>
                  <a:pt x="14672" y="9197"/>
                </a:lnTo>
                <a:close/>
              </a:path>
            </a:pathLst>
          </a:custGeom>
          <a:solidFill>
            <a:srgbClr val="21231E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4C44-5227-403A-90B2-81538761A638}" type="datetime1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41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3"/>
          </p:nvPr>
        </p:nvSpPr>
        <p:spPr bwMode="auto">
          <a:xfrm>
            <a:off x="3543300" y="0"/>
            <a:ext cx="14744699" cy="10288588"/>
          </a:xfrm>
          <a:custGeom>
            <a:avLst/>
            <a:gdLst>
              <a:gd name="T0" fmla="*/ 10431 w 15756"/>
              <a:gd name="T1" fmla="*/ 10093 h 10796"/>
              <a:gd name="T2" fmla="*/ 12936 w 15756"/>
              <a:gd name="T3" fmla="*/ 10129 h 10796"/>
              <a:gd name="T4" fmla="*/ 11667 w 15756"/>
              <a:gd name="T5" fmla="*/ 8357 h 10796"/>
              <a:gd name="T6" fmla="*/ 10431 w 15756"/>
              <a:gd name="T7" fmla="*/ 10093 h 10796"/>
              <a:gd name="T8" fmla="*/ 7764 w 15756"/>
              <a:gd name="T9" fmla="*/ 0 h 10796"/>
              <a:gd name="T10" fmla="*/ 14937 w 15756"/>
              <a:gd name="T11" fmla="*/ 0 h 10796"/>
              <a:gd name="T12" fmla="*/ 15756 w 15756"/>
              <a:gd name="T13" fmla="*/ 1103 h 10796"/>
              <a:gd name="T14" fmla="*/ 15756 w 15756"/>
              <a:gd name="T15" fmla="*/ 7064 h 10796"/>
              <a:gd name="T16" fmla="*/ 11426 w 15756"/>
              <a:gd name="T17" fmla="*/ 1233 h 10796"/>
              <a:gd name="T18" fmla="*/ 4549 w 15756"/>
              <a:gd name="T19" fmla="*/ 10796 h 10796"/>
              <a:gd name="T20" fmla="*/ 0 w 15756"/>
              <a:gd name="T21" fmla="*/ 10796 h 10796"/>
              <a:gd name="T22" fmla="*/ 7764 w 15756"/>
              <a:gd name="T23" fmla="*/ 0 h 10796"/>
              <a:gd name="T24" fmla="*/ 15756 w 15756"/>
              <a:gd name="T25" fmla="*/ 7958 h 10796"/>
              <a:gd name="T26" fmla="*/ 15756 w 15756"/>
              <a:gd name="T27" fmla="*/ 10796 h 10796"/>
              <a:gd name="T28" fmla="*/ 5396 w 15756"/>
              <a:gd name="T29" fmla="*/ 10796 h 10796"/>
              <a:gd name="T30" fmla="*/ 11187 w 15756"/>
              <a:gd name="T31" fmla="*/ 2663 h 10796"/>
              <a:gd name="T32" fmla="*/ 11573 w 15756"/>
              <a:gd name="T33" fmla="*/ 2121 h 10796"/>
              <a:gd name="T34" fmla="*/ 11960 w 15756"/>
              <a:gd name="T35" fmla="*/ 2661 h 10796"/>
              <a:gd name="T36" fmla="*/ 15756 w 15756"/>
              <a:gd name="T37" fmla="*/ 7958 h 10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756" h="10796">
                <a:moveTo>
                  <a:pt x="10431" y="10093"/>
                </a:moveTo>
                <a:lnTo>
                  <a:pt x="12936" y="10129"/>
                </a:lnTo>
                <a:lnTo>
                  <a:pt x="11667" y="8357"/>
                </a:lnTo>
                <a:lnTo>
                  <a:pt x="10431" y="10093"/>
                </a:lnTo>
                <a:close/>
                <a:moveTo>
                  <a:pt x="7764" y="0"/>
                </a:moveTo>
                <a:lnTo>
                  <a:pt x="14937" y="0"/>
                </a:lnTo>
                <a:lnTo>
                  <a:pt x="15756" y="1103"/>
                </a:lnTo>
                <a:lnTo>
                  <a:pt x="15756" y="7064"/>
                </a:lnTo>
                <a:lnTo>
                  <a:pt x="11426" y="1233"/>
                </a:lnTo>
                <a:lnTo>
                  <a:pt x="4549" y="10796"/>
                </a:lnTo>
                <a:lnTo>
                  <a:pt x="0" y="10796"/>
                </a:lnTo>
                <a:lnTo>
                  <a:pt x="7764" y="0"/>
                </a:lnTo>
                <a:close/>
                <a:moveTo>
                  <a:pt x="15756" y="7958"/>
                </a:moveTo>
                <a:lnTo>
                  <a:pt x="15756" y="10796"/>
                </a:lnTo>
                <a:lnTo>
                  <a:pt x="5396" y="10796"/>
                </a:lnTo>
                <a:lnTo>
                  <a:pt x="11187" y="2663"/>
                </a:lnTo>
                <a:lnTo>
                  <a:pt x="11573" y="2121"/>
                </a:lnTo>
                <a:lnTo>
                  <a:pt x="11960" y="2661"/>
                </a:lnTo>
                <a:lnTo>
                  <a:pt x="15756" y="7958"/>
                </a:lnTo>
                <a:close/>
              </a:path>
            </a:pathLst>
          </a:custGeom>
          <a:solidFill>
            <a:srgbClr val="21231E">
              <a:alpha val="1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8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A994-1DCB-4FFC-93B0-30E031144C28}" type="datetime1">
              <a:rPr lang="en-US" smtClean="0"/>
              <a:t>31-May-24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1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5D4-9D54-4A4F-B0FA-99E2A57C39E4}" type="datetime1">
              <a:rPr lang="en-US" smtClean="0"/>
              <a:t>31-May-24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7D46-44D3-4A79-9581-7699A306042C}" type="datetime1">
              <a:rPr lang="en-US" smtClean="0"/>
              <a:t>31-May-24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8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01DA-92C4-4160-A953-4B57026C9ED6}" type="datetime1">
              <a:rPr lang="en-US" smtClean="0"/>
              <a:t>31-May-24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0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7629-AE33-4D8F-80EC-C635BEB369CA}" type="datetime1">
              <a:rPr lang="en-US" smtClean="0"/>
              <a:t>31-May-24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1BF7-C4BD-47CD-A6A3-7B6801A8B89C}" type="datetime1">
              <a:rPr lang="en-US" smtClean="0"/>
              <a:t>31-May-24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4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2F8F-EB67-4784-A90D-51264543CB9B}" type="datetime1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  <p:sldLayoutId id="2147484629" r:id="rId12"/>
    <p:sldLayoutId id="2147484387" r:id="rId13"/>
    <p:sldLayoutId id="2147484389" r:id="rId14"/>
    <p:sldLayoutId id="2147484390" r:id="rId15"/>
    <p:sldLayoutId id="2147484391" r:id="rId16"/>
    <p:sldLayoutId id="2147484344" r:id="rId17"/>
    <p:sldLayoutId id="2147484375" r:id="rId18"/>
    <p:sldLayoutId id="2147484376" r:id="rId19"/>
    <p:sldLayoutId id="2147484377" r:id="rId20"/>
    <p:sldLayoutId id="2147484378" r:id="rId21"/>
    <p:sldLayoutId id="2147484374" r:id="rId22"/>
    <p:sldLayoutId id="2147484379" r:id="rId23"/>
    <p:sldLayoutId id="2147484380" r:id="rId24"/>
    <p:sldLayoutId id="2147484381" r:id="rId25"/>
    <p:sldLayoutId id="2147484382" r:id="rId26"/>
    <p:sldLayoutId id="2147484383" r:id="rId27"/>
    <p:sldLayoutId id="2147484384" r:id="rId28"/>
    <p:sldLayoutId id="2147484385" r:id="rId29"/>
    <p:sldLayoutId id="2147484386" r:id="rId30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43338" y="3443774"/>
            <a:ext cx="15801324" cy="331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be.on.net</a:t>
            </a:r>
            <a:endParaRPr lang="sr-Latn-RS" sz="6000" b="1" dirty="0">
              <a:latin typeface="Aharoni" panose="020F0502020204030204" pitchFamily="2" charset="-79"/>
              <a:ea typeface="+mj-ea"/>
              <a:cs typeface="Aharoni" panose="020F0502020204030204" pitchFamily="2" charset="-79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b="1" dirty="0" err="1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platforma</a:t>
            </a:r>
            <a:r>
              <a:rPr lang="en-US" sz="60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 za </a:t>
            </a:r>
            <a:r>
              <a:rPr lang="en-US" sz="6000" b="1" dirty="0" err="1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upravljanje</a:t>
            </a:r>
            <a:r>
              <a:rPr lang="en-US" sz="60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 </a:t>
            </a:r>
            <a:r>
              <a:rPr lang="en-US" sz="6000" b="1" dirty="0" err="1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industrijskim</a:t>
            </a:r>
            <a:r>
              <a:rPr lang="en-US" sz="60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 </a:t>
            </a:r>
            <a:r>
              <a:rPr lang="en-US" sz="6000" b="1" dirty="0" err="1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procesima</a:t>
            </a:r>
            <a:r>
              <a:rPr lang="en-US" sz="60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 </a:t>
            </a:r>
            <a:r>
              <a:rPr lang="en-US" sz="6000" b="1" dirty="0" err="1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bazirana</a:t>
            </a:r>
            <a:r>
              <a:rPr lang="en-US" sz="60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 </a:t>
            </a:r>
            <a:r>
              <a:rPr lang="en-US" sz="6000" b="1" dirty="0" err="1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na</a:t>
            </a:r>
            <a:r>
              <a:rPr lang="en-US" sz="60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 </a:t>
            </a:r>
            <a:r>
              <a:rPr lang="en-US" sz="6000" b="1" dirty="0" err="1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ve</a:t>
            </a:r>
            <a:r>
              <a:rPr lang="sr-Latn-RS" sz="6000" b="1" dirty="0" err="1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štačkoj</a:t>
            </a:r>
            <a:r>
              <a:rPr lang="sr-Latn-RS" sz="6000" b="1" dirty="0">
                <a:latin typeface="Aharoni" panose="020F0502020204030204" pitchFamily="2" charset="-79"/>
                <a:ea typeface="+mj-ea"/>
                <a:cs typeface="Aharoni" panose="020F0502020204030204" pitchFamily="2" charset="-79"/>
              </a:rPr>
              <a:t> inteligenciji</a:t>
            </a:r>
            <a:endParaRPr lang="en-US" sz="6000" b="1" kern="1200" dirty="0">
              <a:solidFill>
                <a:schemeClr val="tx1"/>
              </a:solidFill>
              <a:latin typeface="Aharoni" panose="020F0502020204030204" pitchFamily="2" charset="-79"/>
              <a:ea typeface="+mj-ea"/>
              <a:cs typeface="Aharoni" panose="020F0502020204030204" pitchFamily="2" charset="-79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8880928" cy="3196920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0215" y="7026062"/>
            <a:ext cx="8887785" cy="3262525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2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026062"/>
            <a:ext cx="10639331" cy="3262525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8B054D-7AAB-1D44-6CE6-DD4A57D1C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9" y="8910598"/>
            <a:ext cx="3250739" cy="11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9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at Is Net Zero &amp; How Do We Achieve It? | Bionic">
            <a:extLst>
              <a:ext uri="{FF2B5EF4-FFF2-40B4-BE49-F238E27FC236}">
                <a16:creationId xmlns:a16="http://schemas.microsoft.com/office/drawing/2014/main" id="{D47A9143-F4B2-CCBB-990A-15A64162E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358" y="1761143"/>
            <a:ext cx="6717323" cy="37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ducing Carbon Emissions - Vestian Blog">
            <a:extLst>
              <a:ext uri="{FF2B5EF4-FFF2-40B4-BE49-F238E27FC236}">
                <a16:creationId xmlns:a16="http://schemas.microsoft.com/office/drawing/2014/main" id="{AB9A969A-7416-09FD-7CA2-3B142E632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19796"/>
          <a:stretch/>
        </p:blipFill>
        <p:spPr bwMode="auto">
          <a:xfrm>
            <a:off x="533400" y="4567238"/>
            <a:ext cx="565785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71DB8C-6771-013C-E745-93D80076B022}"/>
              </a:ext>
            </a:extLst>
          </p:cNvPr>
          <p:cNvSpPr txBox="1"/>
          <p:nvPr/>
        </p:nvSpPr>
        <p:spPr>
          <a:xfrm>
            <a:off x="533400" y="514350"/>
            <a:ext cx="1278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600" b="1" dirty="0"/>
              <a:t>Cilj: ekologija koja generiše profit</a:t>
            </a:r>
            <a:endParaRPr lang="en-US" sz="6600" b="1" dirty="0"/>
          </a:p>
        </p:txBody>
      </p:sp>
      <p:pic>
        <p:nvPicPr>
          <p:cNvPr id="3" name="Picture 2" descr="Premium Vector | Carbon dioxide reduction co2 emissions gas reduction  business concept">
            <a:extLst>
              <a:ext uri="{FF2B5EF4-FFF2-40B4-BE49-F238E27FC236}">
                <a16:creationId xmlns:a16="http://schemas.microsoft.com/office/drawing/2014/main" id="{18FF8D8C-F81D-9FA8-F6C4-3B0F43DDE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6835" r="8177" b="12939"/>
          <a:stretch/>
        </p:blipFill>
        <p:spPr bwMode="auto">
          <a:xfrm>
            <a:off x="13765876" y="6982690"/>
            <a:ext cx="3250739" cy="279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3F0777-1B57-E09F-5661-E647BA1285E4}"/>
              </a:ext>
            </a:extLst>
          </p:cNvPr>
          <p:cNvSpPr txBox="1"/>
          <p:nvPr/>
        </p:nvSpPr>
        <p:spPr>
          <a:xfrm>
            <a:off x="6482821" y="6588453"/>
            <a:ext cx="7535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sr-Latn-R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</a:t>
            </a:r>
            <a:r>
              <a:rPr lang="sr-Latn-R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sr-Latn-R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 za cilj da sa be.on.net softverom, pored značajnog poslovnog uspeha, doprinese u ovom globalnom civilizacijskom naporu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52AC3-7E5D-1C1D-FB6D-432F5B351A17}"/>
              </a:ext>
            </a:extLst>
          </p:cNvPr>
          <p:cNvSpPr txBox="1"/>
          <p:nvPr/>
        </p:nvSpPr>
        <p:spPr>
          <a:xfrm>
            <a:off x="533400" y="1761143"/>
            <a:ext cx="89036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Evropska zelena politika zahteva od industrije da drastično smanji emisiju CO2: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do 2030. i neto neutralnost do 2050.</a:t>
            </a:r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0210C1-C282-6A38-8EA2-90782D531B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861" y="6313488"/>
            <a:ext cx="3250739" cy="11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542" cy="10288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7516"/>
            <a:ext cx="1083564" cy="7607839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lobal Energy-related Emissions: Global energy-related CO2 emissions edged  up to record high in 2022, ET Auto">
            <a:extLst>
              <a:ext uri="{FF2B5EF4-FFF2-40B4-BE49-F238E27FC236}">
                <a16:creationId xmlns:a16="http://schemas.microsoft.com/office/drawing/2014/main" id="{6DAF2FB5-81F1-4B6C-1059-836B3F28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52" y="5773235"/>
            <a:ext cx="6662285" cy="37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02F2E6-57DF-2609-2A5D-BF2C97435888}"/>
              </a:ext>
            </a:extLst>
          </p:cNvPr>
          <p:cNvSpPr txBox="1"/>
          <p:nvPr/>
        </p:nvSpPr>
        <p:spPr>
          <a:xfrm>
            <a:off x="1083564" y="1649524"/>
            <a:ext cx="9240843" cy="321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/>
              <a:t>Globalna emisija CO2 – </a:t>
            </a:r>
            <a:r>
              <a:rPr lang="sr-Latn-RS" sz="3200" b="1" dirty="0"/>
              <a:t>37,14 milijardi</a:t>
            </a:r>
            <a:r>
              <a:rPr lang="en-US" sz="3200" dirty="0"/>
              <a:t> </a:t>
            </a:r>
            <a:r>
              <a:rPr lang="en-US" sz="3200" dirty="0" err="1"/>
              <a:t>tona</a:t>
            </a:r>
            <a:r>
              <a:rPr lang="sr-Latn-RS" sz="3200" dirty="0"/>
              <a:t> u 2022.</a:t>
            </a:r>
            <a:endParaRPr lang="sr-Latn-RS" sz="3200" baseline="-25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 err="1"/>
              <a:t>Cementnta</a:t>
            </a:r>
            <a:r>
              <a:rPr lang="sr-Latn-RS" sz="3200" dirty="0"/>
              <a:t> industrija:</a:t>
            </a:r>
          </a:p>
          <a:p>
            <a:pPr marL="1144817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3200" dirty="0"/>
              <a:t>83% ukupne potrošnje energije</a:t>
            </a:r>
          </a:p>
          <a:p>
            <a:pPr marL="1144817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3200" dirty="0"/>
              <a:t>94% emisije CO2</a:t>
            </a:r>
          </a:p>
          <a:p>
            <a:pPr marL="1144817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3200" dirty="0"/>
              <a:t>CO2 </a:t>
            </a:r>
            <a:r>
              <a:rPr lang="sr-Latn-RS" sz="3200" dirty="0" err="1"/>
              <a:t>emisij</a:t>
            </a:r>
            <a:r>
              <a:rPr lang="en-US" sz="3200" dirty="0"/>
              <a:t>a</a:t>
            </a:r>
            <a:r>
              <a:rPr lang="sr-Latn-RS" sz="3200" dirty="0"/>
              <a:t> </a:t>
            </a:r>
            <a:r>
              <a:rPr lang="sr-Latn-RS" sz="3200" b="1" dirty="0"/>
              <a:t>1,6 milijardi </a:t>
            </a:r>
            <a:r>
              <a:rPr lang="sr-Latn-RS" sz="3200" dirty="0"/>
              <a:t>tona u 2022. </a:t>
            </a:r>
            <a:endParaRPr lang="sr-Latn-RS" sz="320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39D71-841D-1669-C592-76FDA3078035}"/>
              </a:ext>
            </a:extLst>
          </p:cNvPr>
          <p:cNvSpPr txBox="1"/>
          <p:nvPr/>
        </p:nvSpPr>
        <p:spPr>
          <a:xfrm>
            <a:off x="1496291" y="286336"/>
            <a:ext cx="882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/>
              <a:t>Motivacija</a:t>
            </a:r>
            <a:endParaRPr lang="en-US" sz="7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BE4AC-5173-56B5-F64D-83770659DECF}"/>
              </a:ext>
            </a:extLst>
          </p:cNvPr>
          <p:cNvSpPr txBox="1"/>
          <p:nvPr/>
        </p:nvSpPr>
        <p:spPr>
          <a:xfrm>
            <a:off x="10543649" y="8206642"/>
            <a:ext cx="7015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dirty="0"/>
              <a:t>Značajna redukcija upotrebe fosilnih goriva i emisije CO2 moguća kroz </a:t>
            </a:r>
            <a:r>
              <a:rPr lang="sr-Latn-RS" sz="3200" b="1" dirty="0"/>
              <a:t>optimizaciju upravljanja procesima</a:t>
            </a:r>
            <a:endParaRPr lang="en-US" sz="3200" b="1" dirty="0"/>
          </a:p>
        </p:txBody>
      </p:sp>
      <p:pic>
        <p:nvPicPr>
          <p:cNvPr id="1028" name="Picture 4" descr="Capturing careers in carbon reduction">
            <a:extLst>
              <a:ext uri="{FF2B5EF4-FFF2-40B4-BE49-F238E27FC236}">
                <a16:creationId xmlns:a16="http://schemas.microsoft.com/office/drawing/2014/main" id="{181331C4-719E-88F9-DF4A-EAA32D405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807" y="673188"/>
            <a:ext cx="6626327" cy="33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D20D6D34-4345-6F22-82B9-231BED15E78E}"/>
              </a:ext>
            </a:extLst>
          </p:cNvPr>
          <p:cNvSpPr/>
          <p:nvPr/>
        </p:nvSpPr>
        <p:spPr>
          <a:xfrm>
            <a:off x="7475454" y="2786658"/>
            <a:ext cx="309590" cy="12790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5B371-8A76-EA9E-6D7D-4813D9C1F58B}"/>
              </a:ext>
            </a:extLst>
          </p:cNvPr>
          <p:cNvSpPr txBox="1"/>
          <p:nvPr/>
        </p:nvSpPr>
        <p:spPr>
          <a:xfrm>
            <a:off x="7838543" y="2727805"/>
            <a:ext cx="256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U proizvodnji nemetalnih minerala</a:t>
            </a:r>
            <a:endParaRPr lang="en-US" sz="28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71A6964-BF44-2E10-7076-394AB67D7C2F}"/>
              </a:ext>
            </a:extLst>
          </p:cNvPr>
          <p:cNvSpPr/>
          <p:nvPr/>
        </p:nvSpPr>
        <p:spPr>
          <a:xfrm>
            <a:off x="9642763" y="6558775"/>
            <a:ext cx="755514" cy="5913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97A1432-D0FE-D035-D629-BBA3D69126D7}"/>
              </a:ext>
            </a:extLst>
          </p:cNvPr>
          <p:cNvSpPr/>
          <p:nvPr/>
        </p:nvSpPr>
        <p:spPr>
          <a:xfrm rot="16200000">
            <a:off x="13413698" y="4506372"/>
            <a:ext cx="684503" cy="5913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Performance Optimization in 5 simple steps">
            <a:extLst>
              <a:ext uri="{FF2B5EF4-FFF2-40B4-BE49-F238E27FC236}">
                <a16:creationId xmlns:a16="http://schemas.microsoft.com/office/drawing/2014/main" id="{934B9ED5-FA00-BE62-F043-013F802DF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022" y="5689383"/>
            <a:ext cx="4066068" cy="23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4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FD54EA-486A-C339-4B0B-77600CB36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5771" y="4616407"/>
            <a:ext cx="7714199" cy="4556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A9B68-8B56-DD95-27EB-5AFBCBBDF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030" y="1974940"/>
            <a:ext cx="7714201" cy="57503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2974E9-0710-AA03-AE67-DC7D0859FF6E}"/>
              </a:ext>
            </a:extLst>
          </p:cNvPr>
          <p:cNvCxnSpPr>
            <a:cxnSpLocks/>
          </p:cNvCxnSpPr>
          <p:nvPr/>
        </p:nvCxnSpPr>
        <p:spPr>
          <a:xfrm>
            <a:off x="9144000" y="2094807"/>
            <a:ext cx="0" cy="7735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2">
            <a:extLst>
              <a:ext uri="{FF2B5EF4-FFF2-40B4-BE49-F238E27FC236}">
                <a16:creationId xmlns:a16="http://schemas.microsoft.com/office/drawing/2014/main" id="{002E50FC-2CB3-E0D6-35AF-51B8CF42B699}"/>
              </a:ext>
            </a:extLst>
          </p:cNvPr>
          <p:cNvSpPr/>
          <p:nvPr/>
        </p:nvSpPr>
        <p:spPr>
          <a:xfrm>
            <a:off x="395321" y="7706458"/>
            <a:ext cx="84200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be.on.net </a:t>
            </a:r>
            <a:r>
              <a:rPr lang="sr-Latn-RS" sz="4400" dirty="0">
                <a:solidFill>
                  <a:schemeClr val="tx1"/>
                </a:solidFill>
              </a:rPr>
              <a:t>-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ekspertski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sistem</a:t>
            </a:r>
            <a:r>
              <a:rPr lang="en-US" sz="4400" dirty="0">
                <a:solidFill>
                  <a:schemeClr val="tx1"/>
                </a:solidFill>
              </a:rPr>
              <a:t> / </a:t>
            </a:r>
            <a:r>
              <a:rPr lang="en-US" sz="4400" dirty="0" err="1">
                <a:solidFill>
                  <a:schemeClr val="tx1"/>
                </a:solidFill>
              </a:rPr>
              <a:t>softver</a:t>
            </a:r>
            <a:r>
              <a:rPr lang="en-US" sz="4400" dirty="0">
                <a:solidFill>
                  <a:schemeClr val="tx1"/>
                </a:solidFill>
              </a:rPr>
              <a:t> za </a:t>
            </a:r>
            <a:r>
              <a:rPr lang="sr-Latn-RS" sz="4400" dirty="0"/>
              <a:t>upravljanje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složeni</a:t>
            </a:r>
            <a:r>
              <a:rPr lang="sr-Latn-RS" sz="4400" dirty="0">
                <a:solidFill>
                  <a:schemeClr val="tx1"/>
                </a:solidFill>
              </a:rPr>
              <a:t>m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industrijski</a:t>
            </a:r>
            <a:r>
              <a:rPr lang="sr-Latn-RS" sz="4400" dirty="0">
                <a:solidFill>
                  <a:schemeClr val="tx1"/>
                </a:solidFill>
              </a:rPr>
              <a:t>m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proces</a:t>
            </a:r>
            <a:r>
              <a:rPr lang="sr-Latn-RS" sz="4400" dirty="0">
                <a:solidFill>
                  <a:schemeClr val="tx1"/>
                </a:solidFill>
              </a:rPr>
              <a:t>ima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2">
            <a:extLst>
              <a:ext uri="{FF2B5EF4-FFF2-40B4-BE49-F238E27FC236}">
                <a16:creationId xmlns:a16="http://schemas.microsoft.com/office/drawing/2014/main" id="{C148DA73-71E7-EDF0-8490-7AEC6333A202}"/>
              </a:ext>
            </a:extLst>
          </p:cNvPr>
          <p:cNvSpPr/>
          <p:nvPr/>
        </p:nvSpPr>
        <p:spPr>
          <a:xfrm>
            <a:off x="9210209" y="1974940"/>
            <a:ext cx="88453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Jedinstvena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sr-Latn-RS" sz="4400" dirty="0">
                <a:solidFill>
                  <a:schemeClr val="tx1"/>
                </a:solidFill>
              </a:rPr>
              <a:t>modularna </a:t>
            </a:r>
            <a:r>
              <a:rPr lang="en-US" sz="4400" dirty="0" err="1">
                <a:solidFill>
                  <a:schemeClr val="tx1"/>
                </a:solidFill>
              </a:rPr>
              <a:t>platforma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koja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omogućuje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kontrolu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svih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procesa</a:t>
            </a:r>
            <a:r>
              <a:rPr lang="en-US" sz="4400" dirty="0">
                <a:solidFill>
                  <a:schemeClr val="tx1"/>
                </a:solidFill>
              </a:rPr>
              <a:t> u </a:t>
            </a:r>
            <a:r>
              <a:rPr lang="en-US" sz="4400" dirty="0" err="1">
                <a:solidFill>
                  <a:schemeClr val="tx1"/>
                </a:solidFill>
              </a:rPr>
              <a:t>jednoj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fabrici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497B3-E154-BB27-B4BC-297BBEB7F209}"/>
              </a:ext>
            </a:extLst>
          </p:cNvPr>
          <p:cNvSpPr txBox="1"/>
          <p:nvPr/>
        </p:nvSpPr>
        <p:spPr>
          <a:xfrm>
            <a:off x="565264" y="349135"/>
            <a:ext cx="13582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6600" b="1" dirty="0"/>
              <a:t>be.on.net softverska platforma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728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8EFDC-E512-BBBC-2994-2B57BB255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85" y="1892513"/>
            <a:ext cx="7457102" cy="7236524"/>
          </a:xfrm>
          <a:prstGeom prst="rect">
            <a:avLst/>
          </a:prstGeom>
        </p:spPr>
      </p:pic>
      <p:sp>
        <p:nvSpPr>
          <p:cNvPr id="3" name="Прямоугольник 22">
            <a:extLst>
              <a:ext uri="{FF2B5EF4-FFF2-40B4-BE49-F238E27FC236}">
                <a16:creationId xmlns:a16="http://schemas.microsoft.com/office/drawing/2014/main" id="{5BA656A5-8F31-FEE9-FA62-EDBD1CE8A832}"/>
              </a:ext>
            </a:extLst>
          </p:cNvPr>
          <p:cNvSpPr/>
          <p:nvPr/>
        </p:nvSpPr>
        <p:spPr>
          <a:xfrm>
            <a:off x="334537" y="639006"/>
            <a:ext cx="15857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be.on.net –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integracija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kontrolni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fabrike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95814F-291E-311D-5DEF-A2E77F7AE5FB}"/>
              </a:ext>
            </a:extLst>
          </p:cNvPr>
          <p:cNvCxnSpPr>
            <a:cxnSpLocks/>
          </p:cNvCxnSpPr>
          <p:nvPr/>
        </p:nvCxnSpPr>
        <p:spPr>
          <a:xfrm flipH="1">
            <a:off x="6133407" y="4574753"/>
            <a:ext cx="6431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7DE18D-D287-1069-BF56-738FA740A3AD}"/>
              </a:ext>
            </a:extLst>
          </p:cNvPr>
          <p:cNvCxnSpPr>
            <a:cxnSpLocks/>
          </p:cNvCxnSpPr>
          <p:nvPr/>
        </p:nvCxnSpPr>
        <p:spPr>
          <a:xfrm flipH="1">
            <a:off x="692727" y="4574753"/>
            <a:ext cx="448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3FA3350-0EFB-1249-37AC-CDBDDF1F9DFC}"/>
              </a:ext>
            </a:extLst>
          </p:cNvPr>
          <p:cNvSpPr txBox="1"/>
          <p:nvPr/>
        </p:nvSpPr>
        <p:spPr>
          <a:xfrm>
            <a:off x="692727" y="2612314"/>
            <a:ext cx="4327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be.on.net </a:t>
            </a:r>
          </a:p>
          <a:p>
            <a:r>
              <a:rPr lang="en-US" sz="2800"/>
              <a:t>ekspertski upravljački sistem</a:t>
            </a:r>
            <a:endParaRPr lang="sr-Latn-CS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747384-6A2C-1361-CF96-67F80D2190C6}"/>
              </a:ext>
            </a:extLst>
          </p:cNvPr>
          <p:cNvSpPr txBox="1"/>
          <p:nvPr/>
        </p:nvSpPr>
        <p:spPr>
          <a:xfrm>
            <a:off x="931960" y="5510775"/>
            <a:ext cx="3891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/>
              <a:t>U</a:t>
            </a:r>
            <a:r>
              <a:rPr lang="en-US" sz="2800" dirty="0" err="1"/>
              <a:t>pravljački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fabrike</a:t>
            </a:r>
            <a:endParaRPr lang="sr-Latn-C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60BA1-8DB2-0DA6-89DC-669641872FCD}"/>
              </a:ext>
            </a:extLst>
          </p:cNvPr>
          <p:cNvSpPr txBox="1"/>
          <p:nvPr/>
        </p:nvSpPr>
        <p:spPr>
          <a:xfrm>
            <a:off x="14022185" y="5510775"/>
            <a:ext cx="2709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Jednostavna</a:t>
            </a:r>
            <a:r>
              <a:rPr lang="en-US" sz="3200" b="1" dirty="0"/>
              <a:t> </a:t>
            </a:r>
            <a:r>
              <a:rPr lang="en-US" sz="3200" b="1" dirty="0" err="1"/>
              <a:t>integracija</a:t>
            </a:r>
            <a:r>
              <a:rPr lang="en-US" sz="3200" b="1" dirty="0"/>
              <a:t> </a:t>
            </a:r>
            <a:r>
              <a:rPr lang="en-US" sz="3200" b="1" dirty="0" err="1"/>
              <a:t>sa</a:t>
            </a:r>
            <a:r>
              <a:rPr lang="en-US" sz="3200" b="1" dirty="0"/>
              <a:t> </a:t>
            </a:r>
            <a:r>
              <a:rPr lang="en-US" sz="3200" b="1" dirty="0" err="1"/>
              <a:t>postoje</a:t>
            </a:r>
            <a:r>
              <a:rPr lang="sr-Latn-RS" sz="3200" b="1" dirty="0" err="1"/>
              <a:t>ćim</a:t>
            </a:r>
            <a:r>
              <a:rPr lang="sr-Latn-RS" sz="3200" b="1" dirty="0"/>
              <a:t> upravljačkim sistemom preko OPC komunikacije</a:t>
            </a:r>
            <a:endParaRPr lang="en-US" sz="3200" b="1" dirty="0"/>
          </a:p>
        </p:txBody>
      </p:sp>
      <p:sp>
        <p:nvSpPr>
          <p:cNvPr id="6" name="AutoShape 2" descr="Man Adding Cog Gear Wheel Row Stock Photo 96615100 | Shutterstock">
            <a:extLst>
              <a:ext uri="{FF2B5EF4-FFF2-40B4-BE49-F238E27FC236}">
                <a16:creationId xmlns:a16="http://schemas.microsoft.com/office/drawing/2014/main" id="{6E285A20-7DC2-2386-FF46-175AE06A7E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43207" y="45480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Man Adding Cog Gear Wheel Row Stock Photo 96615100 | Shutterstock">
            <a:extLst>
              <a:ext uri="{FF2B5EF4-FFF2-40B4-BE49-F238E27FC236}">
                <a16:creationId xmlns:a16="http://schemas.microsoft.com/office/drawing/2014/main" id="{143742AF-4930-0D97-75F8-B84DE12B2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4"/>
          <a:stretch/>
        </p:blipFill>
        <p:spPr bwMode="auto">
          <a:xfrm>
            <a:off x="13341927" y="2612314"/>
            <a:ext cx="4070466" cy="26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2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2">
            <a:extLst>
              <a:ext uri="{FF2B5EF4-FFF2-40B4-BE49-F238E27FC236}">
                <a16:creationId xmlns:a16="http://schemas.microsoft.com/office/drawing/2014/main" id="{002E50FC-2CB3-E0D6-35AF-51B8CF42B699}"/>
              </a:ext>
            </a:extLst>
          </p:cNvPr>
          <p:cNvSpPr/>
          <p:nvPr/>
        </p:nvSpPr>
        <p:spPr>
          <a:xfrm>
            <a:off x="513580" y="4991194"/>
            <a:ext cx="66669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MPC </a:t>
            </a:r>
            <a:r>
              <a:rPr lang="en-US" sz="4400" dirty="0" err="1">
                <a:solidFill>
                  <a:schemeClr val="tx1"/>
                </a:solidFill>
              </a:rPr>
              <a:t>napredni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upravljački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algoritmi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pogodni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sr-Latn-RS" sz="4400" dirty="0">
                <a:solidFill>
                  <a:schemeClr val="tx1"/>
                </a:solidFill>
              </a:rPr>
              <a:t>i </a:t>
            </a:r>
            <a:r>
              <a:rPr lang="en-US" sz="4400" dirty="0">
                <a:solidFill>
                  <a:schemeClr val="tx1"/>
                </a:solidFill>
              </a:rPr>
              <a:t>za </a:t>
            </a:r>
            <a:r>
              <a:rPr lang="en-US" sz="4400" dirty="0" err="1">
                <a:solidFill>
                  <a:schemeClr val="tx1"/>
                </a:solidFill>
              </a:rPr>
              <a:t>nelinearne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procese</a:t>
            </a:r>
            <a:r>
              <a:rPr lang="sr-Latn-RS" sz="4400" dirty="0">
                <a:solidFill>
                  <a:schemeClr val="tx1"/>
                </a:solidFill>
              </a:rPr>
              <a:t>.</a:t>
            </a:r>
          </a:p>
          <a:p>
            <a:r>
              <a:rPr lang="sr-Latn-RS" sz="4400" dirty="0"/>
              <a:t>Upravljanje je</a:t>
            </a:r>
            <a:r>
              <a:rPr lang="sr-Latn-RS" sz="4400" dirty="0">
                <a:solidFill>
                  <a:schemeClr val="tx1"/>
                </a:solidFill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4400" dirty="0" err="1"/>
              <a:t>Prediktivno</a:t>
            </a:r>
            <a:endParaRPr lang="sr-Latn-R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4400" dirty="0">
                <a:solidFill>
                  <a:schemeClr val="tx1"/>
                </a:solidFill>
              </a:rPr>
              <a:t>Optimalno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4400" dirty="0" err="1"/>
              <a:t>Multivarijabilno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2">
            <a:extLst>
              <a:ext uri="{FF2B5EF4-FFF2-40B4-BE49-F238E27FC236}">
                <a16:creationId xmlns:a16="http://schemas.microsoft.com/office/drawing/2014/main" id="{C148DA73-71E7-EDF0-8490-7AEC6333A202}"/>
              </a:ext>
            </a:extLst>
          </p:cNvPr>
          <p:cNvSpPr/>
          <p:nvPr/>
        </p:nvSpPr>
        <p:spPr>
          <a:xfrm>
            <a:off x="9410007" y="2311847"/>
            <a:ext cx="69924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Klasični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upravljački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algoritmi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pogodni</a:t>
            </a:r>
            <a:r>
              <a:rPr lang="en-US" sz="4400" dirty="0">
                <a:solidFill>
                  <a:schemeClr val="tx1"/>
                </a:solidFill>
              </a:rPr>
              <a:t> za </a:t>
            </a:r>
            <a:r>
              <a:rPr lang="en-US" sz="4400" dirty="0" err="1">
                <a:solidFill>
                  <a:schemeClr val="tx1"/>
                </a:solidFill>
              </a:rPr>
              <a:t>linearne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procese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B0074-A9EA-088D-97A4-AD8A2DDC0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60" y="1813785"/>
            <a:ext cx="8479140" cy="1944612"/>
          </a:xfrm>
          <a:prstGeom prst="rect">
            <a:avLst/>
          </a:prstGeom>
        </p:spPr>
      </p:pic>
      <p:sp>
        <p:nvSpPr>
          <p:cNvPr id="8" name="Прямоугольник 22">
            <a:extLst>
              <a:ext uri="{FF2B5EF4-FFF2-40B4-BE49-F238E27FC236}">
                <a16:creationId xmlns:a16="http://schemas.microsoft.com/office/drawing/2014/main" id="{F9D7953B-FA12-9A10-4BF8-25F7F24498F5}"/>
              </a:ext>
            </a:extLst>
          </p:cNvPr>
          <p:cNvSpPr/>
          <p:nvPr/>
        </p:nvSpPr>
        <p:spPr>
          <a:xfrm>
            <a:off x="334538" y="639006"/>
            <a:ext cx="13692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sz="4400" b="1" dirty="0">
                <a:latin typeface="Arial" panose="020B0604020202020204" pitchFamily="34" charset="0"/>
                <a:cs typeface="Arial" panose="020B0604020202020204" pitchFamily="34" charset="0"/>
              </a:rPr>
              <a:t>Inovativno rešenje problema upravljanja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DB450F-840C-32C4-1B6F-DEA6CAD9B9B2}"/>
              </a:ext>
            </a:extLst>
          </p:cNvPr>
          <p:cNvGrpSpPr/>
          <p:nvPr/>
        </p:nvGrpSpPr>
        <p:grpSpPr>
          <a:xfrm>
            <a:off x="6434051" y="4117231"/>
            <a:ext cx="10956174" cy="5622161"/>
            <a:chOff x="6600633" y="4709868"/>
            <a:chExt cx="10789592" cy="50295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71318F9-CE4C-B3FD-1E7E-B775923E7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0633" y="4709868"/>
              <a:ext cx="10789592" cy="5029524"/>
            </a:xfrm>
            <a:prstGeom prst="rect">
              <a:avLst/>
            </a:prstGeom>
          </p:spPr>
        </p:pic>
        <p:pic>
          <p:nvPicPr>
            <p:cNvPr id="2" name="Picture 1" descr="Diagram of a heat exchanger&#10;&#10;Description automatically generated">
              <a:extLst>
                <a:ext uri="{FF2B5EF4-FFF2-40B4-BE49-F238E27FC236}">
                  <a16:creationId xmlns:a16="http://schemas.microsoft.com/office/drawing/2014/main" id="{EB37134C-8850-5160-ABCB-1A5C80255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8364" y="7128125"/>
              <a:ext cx="1250466" cy="1049900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D3722F-945C-5BA4-0EE9-756E32D44C4F}"/>
              </a:ext>
            </a:extLst>
          </p:cNvPr>
          <p:cNvCxnSpPr/>
          <p:nvPr/>
        </p:nvCxnSpPr>
        <p:spPr>
          <a:xfrm>
            <a:off x="513580" y="4139738"/>
            <a:ext cx="17076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96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2">
            <a:extLst>
              <a:ext uri="{FF2B5EF4-FFF2-40B4-BE49-F238E27FC236}">
                <a16:creationId xmlns:a16="http://schemas.microsoft.com/office/drawing/2014/main" id="{7A408F87-EE23-FAD2-6929-46302B8CCA0E}"/>
              </a:ext>
            </a:extLst>
          </p:cNvPr>
          <p:cNvSpPr/>
          <p:nvPr/>
        </p:nvSpPr>
        <p:spPr>
          <a:xfrm>
            <a:off x="334537" y="639006"/>
            <a:ext cx="15857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sz="4400" b="1" dirty="0">
                <a:latin typeface="Arial" panose="020B0604020202020204" pitchFamily="34" charset="0"/>
                <a:cs typeface="Arial" panose="020B0604020202020204" pitchFamily="34" charset="0"/>
              </a:rPr>
              <a:t>be.on.net – koncept baziran na podacima iz procesa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0CA55-0216-6CF1-C4D1-6617A71AB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44189" y="1705939"/>
            <a:ext cx="13017731" cy="83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4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2">
            <a:extLst>
              <a:ext uri="{FF2B5EF4-FFF2-40B4-BE49-F238E27FC236}">
                <a16:creationId xmlns:a16="http://schemas.microsoft.com/office/drawing/2014/main" id="{32AC21A1-B2E6-FC53-270D-2552963D9050}"/>
              </a:ext>
            </a:extLst>
          </p:cNvPr>
          <p:cNvSpPr/>
          <p:nvPr/>
        </p:nvSpPr>
        <p:spPr>
          <a:xfrm>
            <a:off x="334537" y="639006"/>
            <a:ext cx="158576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sz="4400" b="1" dirty="0">
                <a:latin typeface="Arial" panose="020B0604020202020204" pitchFamily="34" charset="0"/>
                <a:cs typeface="Arial" panose="020B0604020202020204" pitchFamily="34" charset="0"/>
              </a:rPr>
              <a:t>Povećanje udela alternativnih goriva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Latn-RS" sz="4400" b="1" dirty="0">
                <a:latin typeface="Arial" panose="020B0604020202020204" pitchFamily="34" charset="0"/>
                <a:cs typeface="Arial" panose="020B0604020202020204" pitchFamily="34" charset="0"/>
              </a:rPr>
              <a:t>kao zamena za fosilna goriva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EEBD3E-D879-1441-250B-91B515381D04}"/>
              </a:ext>
            </a:extLst>
          </p:cNvPr>
          <p:cNvGrpSpPr/>
          <p:nvPr/>
        </p:nvGrpSpPr>
        <p:grpSpPr>
          <a:xfrm>
            <a:off x="6882937" y="5140977"/>
            <a:ext cx="11105804" cy="4567945"/>
            <a:chOff x="4258611" y="3825131"/>
            <a:chExt cx="12250465" cy="4876800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0FBD534E-03BE-BC31-8FD8-25DBB0D4D1BB}"/>
                </a:ext>
              </a:extLst>
            </p:cNvPr>
            <p:cNvSpPr/>
            <p:nvPr/>
          </p:nvSpPr>
          <p:spPr>
            <a:xfrm>
              <a:off x="11770268" y="6263531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Investments in infrastructure: Financing waste management solutions | WMW">
              <a:extLst>
                <a:ext uri="{FF2B5EF4-FFF2-40B4-BE49-F238E27FC236}">
                  <a16:creationId xmlns:a16="http://schemas.microsoft.com/office/drawing/2014/main" id="{B5FC8951-8D2B-0055-04BD-99E9C2AF7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611" y="4291856"/>
              <a:ext cx="7010400" cy="394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Energy, fire, flame, flammable, heat, hot, temperature icon - Download on  Iconfinder">
              <a:extLst>
                <a:ext uri="{FF2B5EF4-FFF2-40B4-BE49-F238E27FC236}">
                  <a16:creationId xmlns:a16="http://schemas.microsoft.com/office/drawing/2014/main" id="{F98BBED6-2D3D-34DD-68F8-1B30A926C8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54"/>
            <a:stretch/>
          </p:blipFill>
          <p:spPr bwMode="auto">
            <a:xfrm>
              <a:off x="12629804" y="3825131"/>
              <a:ext cx="3879272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F968B3-8D92-700C-8EC4-8AA777DCF808}"/>
              </a:ext>
            </a:extLst>
          </p:cNvPr>
          <p:cNvSpPr txBox="1"/>
          <p:nvPr/>
        </p:nvSpPr>
        <p:spPr>
          <a:xfrm>
            <a:off x="9617272" y="2582215"/>
            <a:ext cx="7265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/>
              <a:t>Pilot verzija be.on.net-a je dokazala da je u procesu pečenja klinkera moguće </a:t>
            </a:r>
            <a:r>
              <a:rPr lang="sr-Latn-RS" sz="3200" b="1" dirty="0"/>
              <a:t>povećanje udela alternativnih goriva</a:t>
            </a:r>
            <a:r>
              <a:rPr lang="sr-Latn-RS" sz="3200" dirty="0"/>
              <a:t> </a:t>
            </a:r>
            <a:r>
              <a:rPr lang="sr-Latn-RS" sz="3200" b="1" dirty="0"/>
              <a:t>za više od 15%</a:t>
            </a:r>
            <a:endParaRPr lang="en-US" sz="3200" b="1" dirty="0"/>
          </a:p>
        </p:txBody>
      </p:sp>
      <p:sp>
        <p:nvSpPr>
          <p:cNvPr id="6" name="AutoShape 2" descr="Less Fossil Fuel For Greener Earth | Club Car Indonesia">
            <a:extLst>
              <a:ext uri="{FF2B5EF4-FFF2-40B4-BE49-F238E27FC236}">
                <a16:creationId xmlns:a16="http://schemas.microsoft.com/office/drawing/2014/main" id="{7BDAB3C0-451D-23CE-369D-09401E7023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74480" y="250964"/>
            <a:ext cx="90549" cy="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Less Fossil Fuel For Greener Earth | Club Car Indonesia">
            <a:extLst>
              <a:ext uri="{FF2B5EF4-FFF2-40B4-BE49-F238E27FC236}">
                <a16:creationId xmlns:a16="http://schemas.microsoft.com/office/drawing/2014/main" id="{E99EF28A-75D1-5F1A-A2EF-BADC8B4B3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7" y="2784811"/>
            <a:ext cx="5680318" cy="378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1AE73B-F00A-322A-8801-158CC0383342}"/>
              </a:ext>
            </a:extLst>
          </p:cNvPr>
          <p:cNvSpPr txBox="1"/>
          <p:nvPr/>
        </p:nvSpPr>
        <p:spPr>
          <a:xfrm>
            <a:off x="585798" y="6933313"/>
            <a:ext cx="62971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/>
              <a:t>Da bi se očuvao kvalitet i stabilnost procesa proizvodnje uz maksimalan udeo alternativnih goriva lošijeg i promenljivog kvaliteta, neophodno je napredno i </a:t>
            </a:r>
            <a:r>
              <a:rPr lang="sr-Latn-RS" sz="3200" dirty="0" err="1"/>
              <a:t>prediktivno</a:t>
            </a:r>
            <a:r>
              <a:rPr lang="sr-Latn-RS" sz="3200" dirty="0"/>
              <a:t> upravljanje.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4266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>
            <a:extLst>
              <a:ext uri="{FF2B5EF4-FFF2-40B4-BE49-F238E27FC236}">
                <a16:creationId xmlns:a16="http://schemas.microsoft.com/office/drawing/2014/main" id="{64A96E92-484B-33C6-5F02-245DAFBDE4A2}"/>
              </a:ext>
            </a:extLst>
          </p:cNvPr>
          <p:cNvSpPr/>
          <p:nvPr/>
        </p:nvSpPr>
        <p:spPr>
          <a:xfrm>
            <a:off x="334537" y="639006"/>
            <a:ext cx="15857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be.on.net - soft se</a:t>
            </a:r>
            <a:r>
              <a:rPr lang="sr-Latn-R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nz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Darko\Documents\Disertacija\Rad ISA Transactions\Rev 1\JPG fajlovi\soft1.jpg">
            <a:extLst>
              <a:ext uri="{FF2B5EF4-FFF2-40B4-BE49-F238E27FC236}">
                <a16:creationId xmlns:a16="http://schemas.microsoft.com/office/drawing/2014/main" id="{4423F674-0930-7F9F-9A8A-0CDEF4CB075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6"/>
          <a:stretch/>
        </p:blipFill>
        <p:spPr bwMode="auto">
          <a:xfrm>
            <a:off x="9697835" y="4826032"/>
            <a:ext cx="7875270" cy="49360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280BF0-0DB5-21C3-9182-FAFE0E532F6E}"/>
              </a:ext>
            </a:extLst>
          </p:cNvPr>
          <p:cNvGrpSpPr/>
          <p:nvPr/>
        </p:nvGrpSpPr>
        <p:grpSpPr>
          <a:xfrm>
            <a:off x="544137" y="1985732"/>
            <a:ext cx="12611100" cy="3048000"/>
            <a:chOff x="590550" y="1752370"/>
            <a:chExt cx="12611100" cy="3048000"/>
          </a:xfrm>
        </p:grpSpPr>
        <p:pic>
          <p:nvPicPr>
            <p:cNvPr id="3" name="Picture 2" descr="A diagram of a soft sensor&#10;&#10;Description automatically generated">
              <a:extLst>
                <a:ext uri="{FF2B5EF4-FFF2-40B4-BE49-F238E27FC236}">
                  <a16:creationId xmlns:a16="http://schemas.microsoft.com/office/drawing/2014/main" id="{6F6B8631-B618-5DBD-26E9-43C1AF44E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95"/>
            <a:stretch/>
          </p:blipFill>
          <p:spPr>
            <a:xfrm>
              <a:off x="981064" y="1752370"/>
              <a:ext cx="11982471" cy="30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855C1A-60D6-30A3-57BB-162C8E499F7A}"/>
                </a:ext>
              </a:extLst>
            </p:cNvPr>
            <p:cNvSpPr txBox="1"/>
            <p:nvPr/>
          </p:nvSpPr>
          <p:spPr>
            <a:xfrm>
              <a:off x="590550" y="2737761"/>
              <a:ext cx="2762250" cy="10772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Lako</a:t>
              </a:r>
              <a:r>
                <a:rPr lang="en-US" sz="3200" dirty="0"/>
                <a:t> </a:t>
              </a:r>
              <a:r>
                <a:rPr lang="en-US" sz="3200" dirty="0" err="1"/>
                <a:t>merljive</a:t>
              </a:r>
              <a:r>
                <a:rPr lang="en-US" sz="3200" dirty="0"/>
                <a:t> </a:t>
              </a:r>
              <a:r>
                <a:rPr lang="en-US" sz="3200" dirty="0" err="1"/>
                <a:t>veličine</a:t>
              </a:r>
              <a:endParaRPr lang="sr-Latn-CS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FEA3DA-CC77-7C44-95CF-61A2DD4A2901}"/>
                </a:ext>
              </a:extLst>
            </p:cNvPr>
            <p:cNvSpPr txBox="1"/>
            <p:nvPr/>
          </p:nvSpPr>
          <p:spPr>
            <a:xfrm>
              <a:off x="10439400" y="2696605"/>
              <a:ext cx="2762250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Teško</a:t>
              </a:r>
              <a:r>
                <a:rPr lang="en-US" sz="3200" dirty="0"/>
                <a:t> </a:t>
              </a:r>
              <a:r>
                <a:rPr lang="en-US" sz="3200" dirty="0" err="1"/>
                <a:t>merljive</a:t>
              </a:r>
              <a:r>
                <a:rPr lang="en-US" sz="3200" dirty="0"/>
                <a:t> </a:t>
              </a:r>
              <a:r>
                <a:rPr lang="en-US" sz="3200" dirty="0" err="1"/>
                <a:t>veličine</a:t>
              </a:r>
              <a:endParaRPr lang="sr-Latn-CS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7FD55E-7401-9999-11D1-BECB9DA922A8}"/>
                </a:ext>
              </a:extLst>
            </p:cNvPr>
            <p:cNvSpPr txBox="1"/>
            <p:nvPr/>
          </p:nvSpPr>
          <p:spPr>
            <a:xfrm>
              <a:off x="8839200" y="2737761"/>
              <a:ext cx="11246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Estimacija</a:t>
              </a:r>
              <a:endParaRPr lang="sr-Latn-C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1647ACF-515E-0671-0059-3316F113FE4F}"/>
              </a:ext>
            </a:extLst>
          </p:cNvPr>
          <p:cNvSpPr txBox="1"/>
          <p:nvPr/>
        </p:nvSpPr>
        <p:spPr>
          <a:xfrm>
            <a:off x="714895" y="6240248"/>
            <a:ext cx="8640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/>
              <a:t>Mogućnost kontinualnog „merenja“ (</a:t>
            </a:r>
            <a:r>
              <a:rPr lang="sr-Latn-RS" sz="4000" dirty="0" err="1"/>
              <a:t>estimacije</a:t>
            </a:r>
            <a:r>
              <a:rPr lang="sr-Latn-RS" sz="4000" dirty="0"/>
              <a:t>) teško merljivih veličina, najčešće laboratorijski određivanih, uz pomoć soft senzora baziranih na modelu dobijenog mašinskim učenjem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240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46" name="Rectangle 82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8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ement industry &amp; digital transformation in covid | ENGINEERING REVIEW |  Manufacturing | Industrial Sector Magazine &amp; Portal | Indian Industrial  Information | Manufacturing Industry Update | Manufacturing Technology  Update">
            <a:extLst>
              <a:ext uri="{FF2B5EF4-FFF2-40B4-BE49-F238E27FC236}">
                <a16:creationId xmlns:a16="http://schemas.microsoft.com/office/drawing/2014/main" id="{C2851A88-1D74-59BF-88B1-FF473D87B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/>
          <a:stretch/>
        </p:blipFill>
        <p:spPr bwMode="auto">
          <a:xfrm>
            <a:off x="3783534" y="10"/>
            <a:ext cx="14504463" cy="102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7" name="Rectangle 824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8587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22">
            <a:extLst>
              <a:ext uri="{FF2B5EF4-FFF2-40B4-BE49-F238E27FC236}">
                <a16:creationId xmlns:a16="http://schemas.microsoft.com/office/drawing/2014/main" id="{D8D5A4DC-5B73-828B-13A6-7CDB9A2CB8A0}"/>
              </a:ext>
            </a:extLst>
          </p:cNvPr>
          <p:cNvSpPr/>
          <p:nvPr/>
        </p:nvSpPr>
        <p:spPr>
          <a:xfrm>
            <a:off x="525780" y="428267"/>
            <a:ext cx="5733283" cy="118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be.on.net -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tržište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22">
            <a:extLst>
              <a:ext uri="{FF2B5EF4-FFF2-40B4-BE49-F238E27FC236}">
                <a16:creationId xmlns:a16="http://schemas.microsoft.com/office/drawing/2014/main" id="{559795C5-614E-6A7A-932A-D204D601FF25}"/>
              </a:ext>
            </a:extLst>
          </p:cNvPr>
          <p:cNvSpPr/>
          <p:nvPr/>
        </p:nvSpPr>
        <p:spPr>
          <a:xfrm>
            <a:off x="243148" y="2043417"/>
            <a:ext cx="7537566" cy="768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800" b="1" dirty="0">
                <a:latin typeface="+mn-lt"/>
              </a:rPr>
              <a:t>Industrija </a:t>
            </a:r>
            <a:r>
              <a:rPr lang="en-US" sz="2800" b="1" dirty="0">
                <a:latin typeface="+mn-lt"/>
              </a:rPr>
              <a:t>CEMENTA:</a:t>
            </a:r>
          </a:p>
          <a:p>
            <a:pPr marL="1259117"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n-lt"/>
              </a:rPr>
              <a:t>Preko</a:t>
            </a:r>
            <a:r>
              <a:rPr lang="en-US" sz="2800" b="1" dirty="0">
                <a:latin typeface="+mn-lt"/>
              </a:rPr>
              <a:t> 3.000 </a:t>
            </a:r>
            <a:r>
              <a:rPr lang="en-US" sz="2800" b="1" dirty="0" err="1">
                <a:latin typeface="+mn-lt"/>
              </a:rPr>
              <a:t>postrojenja</a:t>
            </a:r>
            <a:r>
              <a:rPr lang="en-US" sz="2800" b="1" dirty="0">
                <a:latin typeface="+mn-lt"/>
              </a:rPr>
              <a:t> u </a:t>
            </a:r>
            <a:r>
              <a:rPr lang="en-US" sz="2800" b="1" dirty="0" err="1">
                <a:latin typeface="+mn-lt"/>
              </a:rPr>
              <a:t>svetu</a:t>
            </a:r>
            <a:endParaRPr lang="en-US" sz="2800" b="1" dirty="0">
              <a:latin typeface="+mn-lt"/>
            </a:endParaRPr>
          </a:p>
          <a:p>
            <a:pPr marL="1259117"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U </a:t>
            </a:r>
            <a:r>
              <a:rPr lang="en-US" sz="2800" b="1" dirty="0" err="1">
                <a:latin typeface="+mn-lt"/>
              </a:rPr>
              <a:t>Evropi</a:t>
            </a:r>
            <a:r>
              <a:rPr lang="en-US" sz="2800" b="1" dirty="0">
                <a:latin typeface="+mn-lt"/>
              </a:rPr>
              <a:t> 356 </a:t>
            </a:r>
            <a:r>
              <a:rPr lang="en-US" sz="2800" b="1" dirty="0" err="1">
                <a:latin typeface="+mn-lt"/>
              </a:rPr>
              <a:t>postrojenja</a:t>
            </a:r>
            <a:endParaRPr lang="en-US" sz="2800" b="1" dirty="0">
              <a:latin typeface="+mn-lt"/>
            </a:endParaRPr>
          </a:p>
          <a:p>
            <a:pPr marL="1259117"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Pilot </a:t>
            </a:r>
            <a:r>
              <a:rPr lang="en-US" sz="2800" b="1" dirty="0" err="1">
                <a:latin typeface="+mn-lt"/>
              </a:rPr>
              <a:t>projekat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pokazao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moguće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uštede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i</a:t>
            </a:r>
            <a:r>
              <a:rPr lang="en-US" sz="2800" b="1" dirty="0">
                <a:latin typeface="+mn-lt"/>
              </a:rPr>
              <a:t> do </a:t>
            </a:r>
            <a:r>
              <a:rPr lang="en-US" sz="2800" b="1" dirty="0" err="1">
                <a:latin typeface="+mn-lt"/>
              </a:rPr>
              <a:t>milion</a:t>
            </a:r>
            <a:r>
              <a:rPr lang="en-US" sz="2800" b="1" dirty="0">
                <a:latin typeface="+mn-lt"/>
              </a:rPr>
              <a:t> EUR</a:t>
            </a:r>
            <a:r>
              <a:rPr lang="sr-Latn-RS" sz="2800" b="1" dirty="0">
                <a:latin typeface="+mn-lt"/>
              </a:rPr>
              <a:t> godišnje</a:t>
            </a:r>
            <a:endParaRPr lang="en-US" sz="2800" b="1" dirty="0">
              <a:latin typeface="+mn-lt"/>
            </a:endParaRPr>
          </a:p>
          <a:p>
            <a:pPr marL="5715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TERMOELEKTRANE</a:t>
            </a:r>
          </a:p>
          <a:p>
            <a:pPr marL="5715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800" b="1" dirty="0">
                <a:latin typeface="+mn-lt"/>
              </a:rPr>
              <a:t>Industrija ČELIKA</a:t>
            </a:r>
            <a:endParaRPr lang="en-US" sz="2800" b="1" dirty="0">
              <a:latin typeface="+mn-lt"/>
            </a:endParaRPr>
          </a:p>
          <a:p>
            <a:pPr marL="5715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800" b="1" dirty="0">
                <a:latin typeface="+mn-lt"/>
              </a:rPr>
              <a:t>Industrija </a:t>
            </a:r>
            <a:r>
              <a:rPr lang="en-US" sz="2800" b="1" dirty="0">
                <a:latin typeface="+mn-lt"/>
              </a:rPr>
              <a:t>ŠEĆERA</a:t>
            </a:r>
          </a:p>
          <a:p>
            <a:pPr marL="5715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800" b="1" dirty="0">
                <a:latin typeface="+mn-lt"/>
              </a:rPr>
              <a:t>Industrija KREČA</a:t>
            </a:r>
            <a:endParaRPr lang="en-US" sz="2800" b="1" dirty="0">
              <a:latin typeface="+mn-lt"/>
            </a:endParaRPr>
          </a:p>
          <a:p>
            <a:pPr marL="5715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  <a:p>
            <a:pPr marL="5715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n-lt"/>
              </a:rPr>
              <a:t>Najveći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finansijski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ekološki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efekti</a:t>
            </a:r>
            <a:r>
              <a:rPr lang="en-US" sz="2800" b="1" dirty="0">
                <a:latin typeface="+mn-lt"/>
              </a:rPr>
              <a:t> u </a:t>
            </a:r>
            <a:r>
              <a:rPr lang="en-US" sz="2800" b="1" dirty="0" err="1">
                <a:latin typeface="+mn-lt"/>
              </a:rPr>
              <a:t>industriji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koja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troši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velike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količine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fosilnih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goriva</a:t>
            </a:r>
            <a:endParaRPr lang="en-US" sz="2800" b="1" dirty="0">
              <a:latin typeface="+mn-lt"/>
            </a:endParaRPr>
          </a:p>
          <a:p>
            <a:pPr marL="5715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n-lt"/>
              </a:rPr>
              <a:t>Značajni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efekti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i</a:t>
            </a:r>
            <a:r>
              <a:rPr lang="en-US" sz="2800" b="1" dirty="0">
                <a:latin typeface="+mn-lt"/>
              </a:rPr>
              <a:t> u </a:t>
            </a:r>
            <a:r>
              <a:rPr lang="en-US" sz="2800" b="1" dirty="0" err="1">
                <a:latin typeface="+mn-lt"/>
              </a:rPr>
              <a:t>ostaloj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procesnoj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industriji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kroz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stabilnost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precizno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vođenje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procesa</a:t>
            </a:r>
            <a:r>
              <a:rPr lang="en-US" sz="2800" b="1" dirty="0">
                <a:latin typeface="+mn-lt"/>
              </a:rPr>
              <a:t>, </a:t>
            </a:r>
            <a:r>
              <a:rPr lang="en-US" sz="2800" b="1" dirty="0" err="1">
                <a:latin typeface="+mn-lt"/>
              </a:rPr>
              <a:t>što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obezbeđuje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kvalitet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produktivnost</a:t>
            </a:r>
            <a:endParaRPr lang="en-US" sz="2800" b="1" dirty="0">
              <a:latin typeface="+mn-lt"/>
            </a:endParaRPr>
          </a:p>
          <a:p>
            <a:pPr marL="5715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974E82-0038-EFDC-EC61-42A73BBC1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31" y="9031029"/>
            <a:ext cx="1599531" cy="9877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8E5667-5296-1AC6-C1A5-E6167AB6F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769" y="9055715"/>
            <a:ext cx="2852170" cy="93833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B38D6E5-A859-38C8-F399-6729ED2D9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780" y="9189448"/>
            <a:ext cx="2851211" cy="670873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62E5BD31-F44B-DDBD-A843-062496EC6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23" y="9100174"/>
            <a:ext cx="1367708" cy="8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1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30352</TotalTime>
  <Words>406</Words>
  <Application>Microsoft Office PowerPoint</Application>
  <PresentationFormat>Custom</PresentationFormat>
  <Paragraphs>59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Bojan Jorgovanovic</cp:lastModifiedBy>
  <cp:revision>1516</cp:revision>
  <dcterms:created xsi:type="dcterms:W3CDTF">2015-02-25T15:20:40Z</dcterms:created>
  <dcterms:modified xsi:type="dcterms:W3CDTF">2024-05-31T12:48:25Z</dcterms:modified>
</cp:coreProperties>
</file>